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59" r:id="rId4"/>
    <p:sldId id="257" r:id="rId5"/>
    <p:sldId id="258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88"/>
    <p:restoredTop sz="94669"/>
  </p:normalViewPr>
  <p:slideViewPr>
    <p:cSldViewPr snapToGrid="0" snapToObjects="1">
      <p:cViewPr varScale="1">
        <p:scale>
          <a:sx n="90" d="100"/>
          <a:sy n="90" d="100"/>
        </p:scale>
        <p:origin x="9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1BA34-CE06-1B4A-BFB7-0381E77F57B7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F5E9A-28D2-B144-82C9-AF0C16AB5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9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84BCB855-F430-B541-9ACC-BEE297AF7E09}" type="datetimeFigureOut">
              <a:rPr kumimoji="1" lang="ja-JP" altLang="en-US" smtClean="0"/>
              <a:t>2018/1/11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6D4BC22F-5B6D-A341-AEDB-DDB441CEE3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52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eativecommons.org/licenses/by/4.0/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第１回授業　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816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CC</a:t>
            </a:r>
            <a:r>
              <a:rPr kumimoji="1" lang="ja-JP" altLang="en-US" dirty="0" smtClean="0"/>
              <a:t>ライセンスでの配布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dirty="0" smtClean="0"/>
              <a:t>		</a:t>
            </a:r>
            <a:r>
              <a:rPr lang="ja-JP" altLang="en-US" dirty="0" smtClean="0"/>
              <a:t>日本</a:t>
            </a:r>
            <a:r>
              <a:rPr lang="ja-JP" altLang="en-US" dirty="0"/>
              <a:t>大学文理学部情報科学科４年　市川亮</a:t>
            </a:r>
            <a:r>
              <a:rPr lang="ja-JP" altLang="en-US" dirty="0" smtClean="0"/>
              <a:t>佑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 </a:t>
            </a:r>
            <a:r>
              <a:rPr lang="ja-JP" altLang="en-US" dirty="0"/>
              <a:t>作品 </a:t>
            </a:r>
            <a:r>
              <a:rPr lang="ja-JP" altLang="en-US" dirty="0" smtClean="0"/>
              <a:t>は</a:t>
            </a:r>
            <a:r>
              <a:rPr lang="en-US" altLang="ja-JP" dirty="0"/>
              <a:t> </a:t>
            </a:r>
            <a:r>
              <a:rPr lang="ja-JP" altLang="en-US" dirty="0" smtClean="0">
                <a:hlinkClick r:id="rId2"/>
              </a:rPr>
              <a:t>クリエイティブ</a:t>
            </a:r>
            <a:r>
              <a:rPr lang="ja-JP" altLang="en-US" dirty="0">
                <a:hlinkClick r:id="rId2"/>
              </a:rPr>
              <a:t>・コモンズ 表示 </a:t>
            </a:r>
            <a:r>
              <a:rPr lang="en-US" altLang="ja-JP" dirty="0">
                <a:hlinkClick r:id="rId2"/>
              </a:rPr>
              <a:t>4.0 </a:t>
            </a:r>
            <a:r>
              <a:rPr lang="ja-JP" altLang="en-US" dirty="0">
                <a:hlinkClick r:id="rId2"/>
              </a:rPr>
              <a:t>国際 </a:t>
            </a:r>
            <a:r>
              <a:rPr lang="ja-JP" altLang="en-US" dirty="0" smtClean="0">
                <a:hlinkClick r:id="rId2"/>
              </a:rPr>
              <a:t>ライセンス</a:t>
            </a:r>
            <a:r>
              <a:rPr lang="en-US" altLang="ja-JP" dirty="0"/>
              <a:t> </a:t>
            </a:r>
            <a:r>
              <a:rPr lang="ja-JP" altLang="en-US" dirty="0" smtClean="0"/>
              <a:t>の</a:t>
            </a:r>
            <a:r>
              <a:rPr lang="ja-JP" altLang="en-US" dirty="0"/>
              <a:t>下に提供されています。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329790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89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例題の解答</a:t>
            </a:r>
            <a:r>
              <a:rPr kumimoji="1" lang="en-US" altLang="ja-JP" smtClean="0"/>
              <a:t>(1/1)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例題１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売上</a:t>
            </a:r>
            <a:r>
              <a:rPr lang="ja-JP" altLang="en-US" dirty="0"/>
              <a:t>データの商品コードと時間帯を表示するには</a:t>
            </a:r>
            <a:r>
              <a:rPr lang="ja-JP" altLang="en-US" dirty="0" smtClean="0"/>
              <a:t>？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/>
              <a:t>s</a:t>
            </a:r>
            <a:r>
              <a:rPr lang="en-US" altLang="ja-JP" b="1" dirty="0" smtClean="0"/>
              <a:t>elect </a:t>
            </a:r>
            <a:r>
              <a:rPr lang="ja-JP" altLang="en-US" b="1" dirty="0" smtClean="0"/>
              <a:t>商品コード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時間帯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売上データ</a:t>
            </a:r>
            <a:r>
              <a:rPr lang="en-US" altLang="ja-JP" b="1" dirty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例題２</a:t>
            </a:r>
            <a:r>
              <a:rPr lang="en-US" altLang="ja-JP" dirty="0" smtClean="0"/>
              <a:t>. 150</a:t>
            </a:r>
            <a:r>
              <a:rPr lang="ja-JP" altLang="en-US" dirty="0" smtClean="0"/>
              <a:t>円以下ではなく、ぴったり</a:t>
            </a:r>
            <a:r>
              <a:rPr lang="en-US" altLang="ja-JP" dirty="0" smtClean="0"/>
              <a:t>170</a:t>
            </a:r>
            <a:r>
              <a:rPr lang="ja-JP" altLang="en-US" dirty="0" smtClean="0"/>
              <a:t>円の商品のみ表示するには？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/>
              <a:t>s</a:t>
            </a:r>
            <a:r>
              <a:rPr lang="en-US" altLang="ja-JP" b="1" dirty="0" smtClean="0"/>
              <a:t>elect * from </a:t>
            </a:r>
            <a:r>
              <a:rPr lang="ja-JP" altLang="en-US" b="1" dirty="0" smtClean="0"/>
              <a:t>商品データ</a:t>
            </a:r>
            <a:r>
              <a:rPr lang="en-US" altLang="ja-JP" b="1" dirty="0"/>
              <a:t>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価格</a:t>
            </a:r>
            <a:r>
              <a:rPr lang="en-US" altLang="ja-JP" b="1" dirty="0" smtClean="0"/>
              <a:t> = 170;</a:t>
            </a:r>
            <a:endParaRPr lang="ja-JP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14147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演習問題の解答</a:t>
            </a:r>
            <a:r>
              <a:rPr kumimoji="1" lang="en-US" altLang="ja-JP" dirty="0" smtClean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選択科目データより、すべてのレコードを表示する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選択科目データ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生徒データより、生徒番号、名前、性別の属性のみのレコードを表示する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 smtClean="0"/>
              <a:t>生徒番号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名前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性別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生徒データ</a:t>
            </a:r>
            <a:r>
              <a:rPr lang="en-US" altLang="ja-JP" b="1" dirty="0" smtClean="0"/>
              <a:t>;</a:t>
            </a:r>
            <a:endParaRPr lang="en-US" altLang="ja-JP" b="1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３−１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生徒成績データより、外国語</a:t>
            </a:r>
            <a:r>
              <a:rPr kumimoji="1" lang="ja-JP" altLang="en-US" dirty="0" smtClean="0"/>
              <a:t>の成績が</a:t>
            </a:r>
            <a:r>
              <a:rPr lang="ja-JP" altLang="en-US" dirty="0" smtClean="0"/>
              <a:t>７０</a:t>
            </a:r>
            <a:r>
              <a:rPr kumimoji="1" lang="ja-JP" altLang="en-US" dirty="0" smtClean="0"/>
              <a:t>点以上の生徒のレコードを表示する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外国語</a:t>
            </a:r>
            <a:r>
              <a:rPr lang="en-US" altLang="ja-JP" b="1" dirty="0" smtClean="0"/>
              <a:t> &gt;= 70;</a:t>
            </a:r>
          </a:p>
          <a:p>
            <a:pPr marL="0" indent="0">
              <a:buNone/>
            </a:pPr>
            <a:r>
              <a:rPr lang="en-US" altLang="ja-JP" dirty="0" smtClean="0"/>
              <a:t> </a:t>
            </a:r>
          </a:p>
          <a:p>
            <a:pPr marL="0" indent="0">
              <a:buNone/>
            </a:pPr>
            <a:r>
              <a:rPr lang="ja-JP" altLang="en-US" dirty="0" smtClean="0"/>
              <a:t>３−２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数学の成績が７０点以上かつ国語の成績が７０点以上の生徒のレコードを表示する</a:t>
            </a: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AND)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数学</a:t>
            </a:r>
            <a:r>
              <a:rPr lang="en-US" altLang="ja-JP" b="1" dirty="0" smtClean="0"/>
              <a:t> &gt;= 70 and </a:t>
            </a:r>
            <a:r>
              <a:rPr lang="ja-JP" altLang="en-US" b="1" dirty="0" smtClean="0"/>
              <a:t>国語</a:t>
            </a:r>
            <a:r>
              <a:rPr lang="en-US" altLang="ja-JP" b="1" dirty="0" smtClean="0"/>
              <a:t> &gt;= 70;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2567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</a:t>
            </a:r>
            <a:r>
              <a:rPr lang="ja-JP" altLang="en-US" dirty="0" smtClean="0"/>
              <a:t>問題の解答</a:t>
            </a:r>
            <a:r>
              <a:rPr lang="en-US" altLang="ja-JP" dirty="0" smtClean="0"/>
              <a:t> (2/3)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３−３</a:t>
            </a:r>
            <a:r>
              <a:rPr lang="en-US" altLang="ja-JP" dirty="0"/>
              <a:t>. </a:t>
            </a:r>
            <a:r>
              <a:rPr lang="ja-JP" altLang="en-US" dirty="0"/>
              <a:t>理科の成績</a:t>
            </a:r>
            <a:r>
              <a:rPr lang="ja-JP" altLang="en-US" dirty="0" smtClean="0"/>
              <a:t>が６０</a:t>
            </a:r>
            <a:r>
              <a:rPr lang="en-US" altLang="ja-JP" dirty="0" smtClean="0"/>
              <a:t>~</a:t>
            </a:r>
            <a:r>
              <a:rPr lang="ja-JP" altLang="en-US" dirty="0" smtClean="0"/>
              <a:t>８０点の生徒を表示する</a:t>
            </a: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</a:t>
            </a:r>
            <a:r>
              <a:rPr lang="ja-JP" altLang="en-US" dirty="0" smtClean="0"/>
              <a:t>書き方に注意</a:t>
            </a:r>
            <a:r>
              <a:rPr lang="en-US" altLang="ja-JP" dirty="0" smtClean="0"/>
              <a:t>)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理科 </a:t>
            </a:r>
            <a:r>
              <a:rPr lang="en-US" altLang="ja-JP" b="1" dirty="0" smtClean="0"/>
              <a:t>&gt;= 60 and </a:t>
            </a:r>
            <a:r>
              <a:rPr lang="ja-JP" altLang="en-US" b="1" dirty="0" smtClean="0"/>
              <a:t>理科 </a:t>
            </a:r>
            <a:r>
              <a:rPr lang="en-US" altLang="ja-JP" b="1" dirty="0"/>
              <a:t>&lt;</a:t>
            </a:r>
            <a:r>
              <a:rPr lang="en-US" altLang="ja-JP" b="1" dirty="0" smtClean="0"/>
              <a:t>= 80;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３−４</a:t>
            </a:r>
            <a:r>
              <a:rPr lang="en-US" altLang="ja-JP" dirty="0" smtClean="0"/>
              <a:t>. </a:t>
            </a:r>
            <a:r>
              <a:rPr lang="ja-JP" altLang="en-US" dirty="0" smtClean="0"/>
              <a:t>理科の成績が９０点以上または社会の成績が９０点以上の生徒のレコードを表示する</a:t>
            </a: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OR)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理科 </a:t>
            </a:r>
            <a:r>
              <a:rPr lang="en-US" altLang="ja-JP" b="1" dirty="0" smtClean="0"/>
              <a:t>&gt;= 90 or </a:t>
            </a:r>
            <a:r>
              <a:rPr lang="ja-JP" altLang="en-US" b="1" dirty="0" smtClean="0"/>
              <a:t>社会 </a:t>
            </a:r>
            <a:r>
              <a:rPr lang="en-US" altLang="ja-JP" b="1" dirty="0"/>
              <a:t>&gt;</a:t>
            </a:r>
            <a:r>
              <a:rPr lang="en-US" altLang="ja-JP" b="1" dirty="0" smtClean="0"/>
              <a:t>= </a:t>
            </a:r>
            <a:r>
              <a:rPr lang="en-US" altLang="ja-JP" b="1" dirty="0"/>
              <a:t>9</a:t>
            </a:r>
            <a:r>
              <a:rPr lang="en-US" altLang="ja-JP" b="1" dirty="0" smtClean="0"/>
              <a:t>0;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3992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</a:t>
            </a:r>
            <a:r>
              <a:rPr lang="ja-JP" altLang="en-US" dirty="0" smtClean="0"/>
              <a:t>問題の解答</a:t>
            </a:r>
            <a:r>
              <a:rPr lang="en-US" altLang="ja-JP" dirty="0" smtClean="0"/>
              <a:t> (3/3)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４</a:t>
            </a:r>
            <a:r>
              <a:rPr lang="en-US" altLang="ja-JP" dirty="0" smtClean="0"/>
              <a:t>. </a:t>
            </a:r>
            <a:r>
              <a:rPr lang="ja-JP" altLang="en-US" dirty="0" smtClean="0"/>
              <a:t>クラブデータ</a:t>
            </a:r>
            <a:r>
              <a:rPr lang="ja-JP" altLang="en-US" dirty="0"/>
              <a:t>より、サッカー部の生徒のレコードを表示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/>
              <a:t>s</a:t>
            </a:r>
            <a:r>
              <a:rPr lang="en-US" altLang="ja-JP" b="1" dirty="0" smtClean="0"/>
              <a:t>elect * from </a:t>
            </a:r>
            <a:r>
              <a:rPr lang="ja-JP" altLang="en-US" b="1" dirty="0" smtClean="0"/>
              <a:t>クラブデータ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クラブ</a:t>
            </a:r>
            <a:r>
              <a:rPr lang="en-US" altLang="ja-JP" b="1" dirty="0" smtClean="0"/>
              <a:t> = ‘</a:t>
            </a:r>
            <a:r>
              <a:rPr lang="ja-JP" altLang="en-US" b="1" dirty="0" smtClean="0"/>
              <a:t>サッカー部</a:t>
            </a:r>
            <a:r>
              <a:rPr lang="en-US" altLang="ja-JP" b="1" dirty="0" smtClean="0"/>
              <a:t>’;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５</a:t>
            </a:r>
            <a:r>
              <a:rPr lang="en-US" altLang="ja-JP" dirty="0" smtClean="0"/>
              <a:t>. </a:t>
            </a:r>
            <a:r>
              <a:rPr lang="ja-JP" altLang="en-US" dirty="0" smtClean="0"/>
              <a:t>選択</a:t>
            </a:r>
            <a:r>
              <a:rPr lang="ja-JP" altLang="en-US" dirty="0"/>
              <a:t>科目データより、理系かつ物理を履修している生徒を表示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/>
              <a:t>select * from </a:t>
            </a:r>
            <a:r>
              <a:rPr lang="ja-JP" altLang="en-US" b="1" dirty="0" smtClean="0"/>
              <a:t>選択科目データ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文理選択</a:t>
            </a:r>
            <a:r>
              <a:rPr lang="en-US" altLang="ja-JP" b="1" dirty="0" smtClean="0"/>
              <a:t> = ‘</a:t>
            </a:r>
            <a:r>
              <a:rPr lang="ja-JP" altLang="en-US" b="1" dirty="0" smtClean="0"/>
              <a:t>理系</a:t>
            </a:r>
            <a:r>
              <a:rPr lang="en-US" altLang="ja-JP" b="1" dirty="0" smtClean="0"/>
              <a:t>’</a:t>
            </a:r>
            <a:r>
              <a:rPr lang="en-US" altLang="ja-JP" b="1" dirty="0"/>
              <a:t> </a:t>
            </a:r>
            <a:r>
              <a:rPr lang="en-US" altLang="ja-JP" b="1" dirty="0" smtClean="0"/>
              <a:t>and </a:t>
            </a:r>
            <a:r>
              <a:rPr lang="ja-JP" altLang="en-US" b="1" dirty="0" smtClean="0"/>
              <a:t>理科選択</a:t>
            </a:r>
            <a:r>
              <a:rPr lang="en-US" altLang="ja-JP" b="1" dirty="0" smtClean="0"/>
              <a:t> = ‘</a:t>
            </a:r>
            <a:r>
              <a:rPr lang="ja-JP" altLang="en-US" b="1" dirty="0" smtClean="0"/>
              <a:t>物理</a:t>
            </a:r>
            <a:r>
              <a:rPr lang="en-US" altLang="ja-JP" b="1" dirty="0" smtClean="0"/>
              <a:t>’;</a:t>
            </a:r>
            <a:endParaRPr lang="ja-JP" altLang="en-US" b="1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67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30</TotalTime>
  <Words>370</Words>
  <Application>Microsoft Macintosh PowerPoint</Application>
  <PresentationFormat>ワイド画面</PresentationFormat>
  <Paragraphs>45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Hiragino Kaku Gothic ProN W3</vt:lpstr>
      <vt:lpstr>Hiragino Maru Gothic ProN</vt:lpstr>
      <vt:lpstr>Yu Gothic</vt:lpstr>
      <vt:lpstr>Arial</vt:lpstr>
      <vt:lpstr>情報科学実習2テーマ</vt:lpstr>
      <vt:lpstr>第１回授業　解答</vt:lpstr>
      <vt:lpstr>CCライセンスでの配布</vt:lpstr>
      <vt:lpstr>例題の解答(1/1)</vt:lpstr>
      <vt:lpstr>演習問題の解答 (1/3)</vt:lpstr>
      <vt:lpstr>演習問題の解答 (2/3)</vt:lpstr>
      <vt:lpstr>演習問題の解答 (3/3)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第１回授業　解答</dc:title>
  <dc:creator>イチカワリョウスケ</dc:creator>
  <cp:lastModifiedBy>イチカワリョウスケ</cp:lastModifiedBy>
  <cp:revision>13</cp:revision>
  <dcterms:created xsi:type="dcterms:W3CDTF">2017-11-20T01:10:44Z</dcterms:created>
  <dcterms:modified xsi:type="dcterms:W3CDTF">2018-01-11T10:21:19Z</dcterms:modified>
</cp:coreProperties>
</file>