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47"/>
    <p:restoredTop sz="94669"/>
  </p:normalViewPr>
  <p:slideViewPr>
    <p:cSldViewPr snapToGrid="0" snapToObjects="1">
      <p:cViewPr varScale="1">
        <p:scale>
          <a:sx n="90" d="100"/>
          <a:sy n="90" d="100"/>
        </p:scale>
        <p:origin x="9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E63CF78F-91D5-AE47-9AD8-36426A787875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B0DF2E75-510A-8047-916F-8C649F496E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16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lang="ja-JP" altLang="en-US" dirty="0" smtClean="0"/>
              <a:t>２回授業</a:t>
            </a:r>
            <a:r>
              <a:rPr lang="en-US" altLang="ja-JP" dirty="0" smtClean="0"/>
              <a:t>_</a:t>
            </a:r>
            <a:r>
              <a:rPr lang="ja-JP" altLang="en-US" dirty="0" smtClean="0"/>
              <a:t>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日本大学文理学部情報科学科４年　市川亮佑</a:t>
            </a:r>
          </a:p>
        </p:txBody>
      </p:sp>
    </p:spTree>
    <p:extLst>
      <p:ext uri="{BB962C8B-B14F-4D97-AF65-F5344CB8AC3E}">
        <p14:creationId xmlns:p14="http://schemas.microsoft.com/office/powerpoint/2010/main" val="150304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問題の解答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問題１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 smtClean="0"/>
              <a:t>貸出番号</a:t>
            </a:r>
            <a:r>
              <a:rPr lang="en-US" altLang="ja-JP" dirty="0" smtClean="0"/>
              <a:t>, </a:t>
            </a:r>
            <a:r>
              <a:rPr lang="ja-JP" altLang="en-US" dirty="0" smtClean="0"/>
              <a:t>顧客番号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貸出データ </a:t>
            </a:r>
            <a:r>
              <a:rPr lang="en-US" altLang="ja-JP" dirty="0" smtClean="0"/>
              <a:t>limit 10;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ja-JP" altLang="en-US" dirty="0" smtClean="0"/>
              <a:t>問題２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select distinct </a:t>
            </a:r>
            <a:r>
              <a:rPr lang="ja-JP" altLang="en-US" dirty="0"/>
              <a:t>時間帯 </a:t>
            </a:r>
            <a:r>
              <a:rPr lang="en-US" altLang="ja-JP" dirty="0"/>
              <a:t>from </a:t>
            </a:r>
            <a:r>
              <a:rPr lang="ja-JP" altLang="en-US" dirty="0"/>
              <a:t>売上データ</a:t>
            </a:r>
            <a:r>
              <a:rPr lang="en-US" altLang="ja-JP" dirty="0"/>
              <a:t>;</a:t>
            </a:r>
            <a:endParaRPr lang="ja-JP" altLang="en-US" dirty="0"/>
          </a:p>
          <a:p>
            <a:endParaRPr lang="en-US" altLang="ja-JP" dirty="0" smtClean="0"/>
          </a:p>
          <a:p>
            <a:r>
              <a:rPr lang="ja-JP" altLang="en-US" dirty="0" smtClean="0"/>
              <a:t>問題３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商品データ </a:t>
            </a:r>
            <a:r>
              <a:rPr lang="en-US" altLang="ja-JP" dirty="0" smtClean="0"/>
              <a:t>order by </a:t>
            </a:r>
            <a:r>
              <a:rPr lang="ja-JP" altLang="en-US" dirty="0" smtClean="0"/>
              <a:t>価格 </a:t>
            </a:r>
            <a:r>
              <a:rPr lang="en-US" altLang="ja-JP" dirty="0" err="1" smtClean="0"/>
              <a:t>desc</a:t>
            </a:r>
            <a:r>
              <a:rPr lang="en-US" altLang="ja-JP" dirty="0" smtClean="0"/>
              <a:t>;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/>
              <a:t>問題４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select count(distinct </a:t>
            </a:r>
            <a:r>
              <a:rPr lang="ja-JP" altLang="en-US" dirty="0"/>
              <a:t>商品コード</a:t>
            </a:r>
            <a:r>
              <a:rPr lang="en-US" altLang="ja-JP" dirty="0"/>
              <a:t>), </a:t>
            </a:r>
            <a:r>
              <a:rPr lang="en-US" altLang="ja-JP"/>
              <a:t>count</a:t>
            </a:r>
            <a:r>
              <a:rPr lang="en-US" altLang="ja-JP" smtClean="0"/>
              <a:t>(*)</a:t>
            </a:r>
            <a:r>
              <a:rPr lang="en-US" altLang="ja-JP"/>
              <a:t> </a:t>
            </a:r>
            <a:r>
              <a:rPr lang="en-US" altLang="ja-JP" smtClean="0"/>
              <a:t>from </a:t>
            </a:r>
            <a:r>
              <a:rPr lang="ja-JP" altLang="en-US" dirty="0"/>
              <a:t>売上データ</a:t>
            </a:r>
            <a:r>
              <a:rPr lang="en-US" altLang="ja-JP" dirty="0"/>
              <a:t>;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0829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演習問題の解答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演習１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en-US" altLang="ja-JP" dirty="0" err="1"/>
              <a:t>avg</a:t>
            </a:r>
            <a:r>
              <a:rPr lang="en-US" altLang="ja-JP" dirty="0"/>
              <a:t>(</a:t>
            </a:r>
            <a:r>
              <a:rPr lang="ja-JP" altLang="en-US" dirty="0"/>
              <a:t>国語</a:t>
            </a:r>
            <a:r>
              <a:rPr lang="en-US" altLang="ja-JP" dirty="0"/>
              <a:t>) as </a:t>
            </a:r>
            <a:r>
              <a:rPr lang="ja-JP" altLang="en-US" dirty="0"/>
              <a:t>国語の平均点</a:t>
            </a:r>
            <a:r>
              <a:rPr lang="en-US" altLang="ja-JP" dirty="0"/>
              <a:t>, max(</a:t>
            </a:r>
            <a:r>
              <a:rPr lang="ja-JP" altLang="en-US" dirty="0"/>
              <a:t>国語</a:t>
            </a:r>
            <a:r>
              <a:rPr lang="en-US" altLang="ja-JP" dirty="0"/>
              <a:t>) as </a:t>
            </a:r>
            <a:r>
              <a:rPr lang="ja-JP" altLang="en-US" dirty="0"/>
              <a:t>国語の最高点</a:t>
            </a:r>
            <a:r>
              <a:rPr lang="en-US" altLang="ja-JP" dirty="0"/>
              <a:t>, min(</a:t>
            </a:r>
            <a:r>
              <a:rPr lang="ja-JP" altLang="en-US" dirty="0"/>
              <a:t>国語</a:t>
            </a:r>
            <a:r>
              <a:rPr lang="en-US" altLang="ja-JP" dirty="0"/>
              <a:t>) as </a:t>
            </a:r>
            <a:r>
              <a:rPr lang="ja-JP" altLang="en-US" dirty="0"/>
              <a:t>国語の最低点 </a:t>
            </a:r>
            <a:r>
              <a:rPr lang="en-US" altLang="ja-JP" dirty="0"/>
              <a:t>from </a:t>
            </a:r>
            <a:r>
              <a:rPr lang="ja-JP" altLang="en-US" dirty="0"/>
              <a:t>生徒成績データ</a:t>
            </a:r>
            <a:r>
              <a:rPr lang="en-US" altLang="ja-JP" dirty="0" smtClean="0"/>
              <a:t>;</a:t>
            </a:r>
          </a:p>
          <a:p>
            <a:r>
              <a:rPr lang="ja-JP" altLang="en-US" dirty="0" smtClean="0"/>
              <a:t>演習２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生徒成績データ </a:t>
            </a:r>
            <a:r>
              <a:rPr lang="en-US" altLang="ja-JP" dirty="0" smtClean="0"/>
              <a:t>order by </a:t>
            </a:r>
            <a:r>
              <a:rPr lang="ja-JP" altLang="en-US" dirty="0" smtClean="0"/>
              <a:t>国語 </a:t>
            </a:r>
            <a:r>
              <a:rPr lang="en-US" altLang="ja-JP" dirty="0" err="1" smtClean="0"/>
              <a:t>desc</a:t>
            </a:r>
            <a:r>
              <a:rPr lang="en-US" altLang="ja-JP" dirty="0" smtClean="0"/>
              <a:t> limit 10;</a:t>
            </a:r>
          </a:p>
          <a:p>
            <a:r>
              <a:rPr kumimoji="1" lang="ja-JP" altLang="en-US" dirty="0" smtClean="0"/>
              <a:t>演習３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 * from </a:t>
            </a:r>
            <a:r>
              <a:rPr lang="ja-JP" altLang="en-US" dirty="0"/>
              <a:t>生徒成績データ </a:t>
            </a:r>
            <a:r>
              <a:rPr lang="en-US" altLang="ja-JP" dirty="0"/>
              <a:t>where </a:t>
            </a:r>
            <a:r>
              <a:rPr lang="ja-JP" altLang="en-US" dirty="0"/>
              <a:t>理科 </a:t>
            </a:r>
            <a:r>
              <a:rPr lang="en-US" altLang="ja-JP" dirty="0"/>
              <a:t>&gt; 95 order by </a:t>
            </a:r>
            <a:r>
              <a:rPr lang="ja-JP" altLang="en-US" dirty="0"/>
              <a:t>理科 </a:t>
            </a:r>
            <a:r>
              <a:rPr lang="en-US" altLang="ja-JP" dirty="0" err="1"/>
              <a:t>desc</a:t>
            </a:r>
            <a:r>
              <a:rPr lang="en-US" altLang="ja-JP" dirty="0"/>
              <a:t>;</a:t>
            </a:r>
            <a:endParaRPr kumimoji="1" lang="en-US" altLang="ja-JP" dirty="0" smtClean="0"/>
          </a:p>
          <a:p>
            <a:r>
              <a:rPr lang="ja-JP" altLang="en-US" dirty="0" smtClean="0"/>
              <a:t>演習４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distinct </a:t>
            </a:r>
            <a:r>
              <a:rPr lang="ja-JP" altLang="en-US" dirty="0" smtClean="0"/>
              <a:t>出身中学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生徒データ</a:t>
            </a:r>
            <a:r>
              <a:rPr lang="en-US" altLang="ja-JP" dirty="0" smtClean="0"/>
              <a:t>;</a:t>
            </a:r>
          </a:p>
          <a:p>
            <a:r>
              <a:rPr kumimoji="1" lang="ja-JP" altLang="en-US" dirty="0" smtClean="0"/>
              <a:t>演習５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 count(distinct </a:t>
            </a:r>
            <a:r>
              <a:rPr lang="ja-JP" altLang="en-US" dirty="0"/>
              <a:t>クラブ</a:t>
            </a:r>
            <a:r>
              <a:rPr lang="en-US" altLang="ja-JP" dirty="0"/>
              <a:t>) as </a:t>
            </a:r>
            <a:r>
              <a:rPr lang="ja-JP" altLang="en-US" dirty="0"/>
              <a:t>クラブ数 </a:t>
            </a:r>
            <a:r>
              <a:rPr lang="en-US" altLang="ja-JP" dirty="0"/>
              <a:t>from </a:t>
            </a:r>
            <a:r>
              <a:rPr lang="ja-JP" altLang="en-US" dirty="0"/>
              <a:t>クラブデータ</a:t>
            </a:r>
            <a:r>
              <a:rPr lang="en-US" altLang="ja-JP" dirty="0"/>
              <a:t>;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9601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1171</TotalTime>
  <Words>153</Words>
  <Application>Microsoft Macintosh PowerPoint</Application>
  <PresentationFormat>ワイド画面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Hiragino Kaku Gothic ProN W3</vt:lpstr>
      <vt:lpstr>Hiragino Maru Gothic ProN</vt:lpstr>
      <vt:lpstr>Arial</vt:lpstr>
      <vt:lpstr>情報科学実習2テーマ</vt:lpstr>
      <vt:lpstr>第２回授業_解答</vt:lpstr>
      <vt:lpstr>問題の解答</vt:lpstr>
      <vt:lpstr>演習問題の解答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第２回授業_解答</dc:title>
  <dc:creator>イチカワリョウスケ</dc:creator>
  <cp:lastModifiedBy>イチカワリョウスケ</cp:lastModifiedBy>
  <cp:revision>14</cp:revision>
  <dcterms:created xsi:type="dcterms:W3CDTF">2017-11-25T12:49:28Z</dcterms:created>
  <dcterms:modified xsi:type="dcterms:W3CDTF">2018-01-11T10:21:33Z</dcterms:modified>
</cp:coreProperties>
</file>