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84"/>
    <p:restoredTop sz="94669"/>
  </p:normalViewPr>
  <p:slideViewPr>
    <p:cSldViewPr snapToGrid="0" snapToObjects="1">
      <p:cViewPr varScale="1">
        <p:scale>
          <a:sx n="90" d="100"/>
          <a:sy n="90" d="100"/>
        </p:scale>
        <p:origin x="10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b="0" i="0" cap="none" baseline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FB8B-A2CE-F847-A78E-6D11EE8EB3A1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B602-9545-D74E-B2B6-630C3AC96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FB8B-A2CE-F847-A78E-6D11EE8EB3A1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B602-9545-D74E-B2B6-630C3AC96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FB8B-A2CE-F847-A78E-6D11EE8EB3A1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B602-9545-D74E-B2B6-630C3AC96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FB8B-A2CE-F847-A78E-6D11EE8EB3A1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B602-9545-D74E-B2B6-630C3AC96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FB8B-A2CE-F847-A78E-6D11EE8EB3A1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B602-9545-D74E-B2B6-630C3AC96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FB8B-A2CE-F847-A78E-6D11EE8EB3A1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B602-9545-D74E-B2B6-630C3AC96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i="0" kern="1200" dirty="0" smtClean="0">
                <a:solidFill>
                  <a:schemeClr val="tx2"/>
                </a:solidFill>
                <a:latin typeface="+mn-lt"/>
                <a:ea typeface="Hiragino Kaku Gothic ProN W3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FB8B-A2CE-F847-A78E-6D11EE8EB3A1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B602-9545-D74E-B2B6-630C3AC96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FB8B-A2CE-F847-A78E-6D11EE8EB3A1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B602-9545-D74E-B2B6-630C3AC96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FB8B-A2CE-F847-A78E-6D11EE8EB3A1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B602-9545-D74E-B2B6-630C3AC96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FB8B-A2CE-F847-A78E-6D11EE8EB3A1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B602-9545-D74E-B2B6-630C3AC96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FB8B-A2CE-F847-A78E-6D11EE8EB3A1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B602-9545-D74E-B2B6-630C3AC96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3568"/>
            <a:ext cx="10972800" cy="44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8720"/>
            <a:ext cx="10972800" cy="5568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3E7DFB8B-A2CE-F847-A78E-6D11EE8EB3A1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4548B602-9545-D74E-B2B6-630C3AC96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0081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800" b="0" i="0" kern="1200" spc="-100" baseline="0">
          <a:solidFill>
            <a:schemeClr val="tx2"/>
          </a:solidFill>
          <a:latin typeface="Hiragino Maru Gothic ProN" charset="-128"/>
          <a:ea typeface="Hiragino Maru Gothic ProN" charset="-128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600" b="0" i="0" kern="1200" baseline="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第３回授業</a:t>
            </a:r>
            <a:r>
              <a:rPr kumimoji="1" lang="en-US" altLang="ja-JP" dirty="0" smtClean="0"/>
              <a:t>_</a:t>
            </a:r>
            <a:r>
              <a:rPr kumimoji="1" lang="ja-JP" altLang="en-US" dirty="0" smtClean="0"/>
              <a:t>解答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日本大学文理学部情報科学科４年　市川亮佑</a:t>
            </a:r>
          </a:p>
        </p:txBody>
      </p:sp>
    </p:spTree>
    <p:extLst>
      <p:ext uri="{BB962C8B-B14F-4D97-AF65-F5344CB8AC3E}">
        <p14:creationId xmlns:p14="http://schemas.microsoft.com/office/powerpoint/2010/main" val="1454033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問題の解答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問題１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 smtClean="0"/>
              <a:t>select </a:t>
            </a:r>
            <a:r>
              <a:rPr lang="en-US" altLang="ja-JP" dirty="0"/>
              <a:t>* from </a:t>
            </a:r>
            <a:r>
              <a:rPr lang="ja-JP" altLang="en-US" dirty="0"/>
              <a:t>売上</a:t>
            </a:r>
            <a:r>
              <a:rPr lang="ja-JP" altLang="en-US" dirty="0" smtClean="0"/>
              <a:t>データ </a:t>
            </a:r>
            <a:r>
              <a:rPr lang="en-US" altLang="ja-JP" dirty="0"/>
              <a:t>where </a:t>
            </a:r>
            <a:r>
              <a:rPr lang="ja-JP" altLang="en-US" dirty="0"/>
              <a:t>曜日 </a:t>
            </a:r>
            <a:r>
              <a:rPr lang="en-US" altLang="ja-JP" dirty="0"/>
              <a:t>in("</a:t>
            </a:r>
            <a:r>
              <a:rPr lang="ja-JP" altLang="en-US" dirty="0"/>
              <a:t>火</a:t>
            </a:r>
            <a:r>
              <a:rPr lang="en-US" altLang="ja-JP" dirty="0"/>
              <a:t>", "</a:t>
            </a:r>
            <a:r>
              <a:rPr lang="ja-JP" altLang="en-US" dirty="0"/>
              <a:t>水</a:t>
            </a:r>
            <a:r>
              <a:rPr lang="en-US" altLang="ja-JP" dirty="0" smtClean="0"/>
              <a:t>");</a:t>
            </a:r>
          </a:p>
          <a:p>
            <a:r>
              <a:rPr lang="ja-JP" altLang="en-US" dirty="0" smtClean="0"/>
              <a:t>問題２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select * from </a:t>
            </a:r>
            <a:r>
              <a:rPr lang="ja-JP" altLang="en-US" dirty="0" smtClean="0"/>
              <a:t>商品データ </a:t>
            </a:r>
            <a:r>
              <a:rPr lang="en-US" altLang="ja-JP" dirty="0" smtClean="0"/>
              <a:t>where </a:t>
            </a:r>
            <a:r>
              <a:rPr lang="ja-JP" altLang="en-US" dirty="0" smtClean="0"/>
              <a:t>商品名 </a:t>
            </a:r>
            <a:r>
              <a:rPr lang="en-US" altLang="ja-JP" dirty="0" smtClean="0"/>
              <a:t>like "%</a:t>
            </a:r>
            <a:r>
              <a:rPr lang="ja-JP" altLang="en-US" dirty="0" smtClean="0"/>
              <a:t>茶</a:t>
            </a:r>
            <a:r>
              <a:rPr lang="en-US" altLang="ja-JP" dirty="0" smtClean="0"/>
              <a:t>%";</a:t>
            </a:r>
          </a:p>
          <a:p>
            <a:r>
              <a:rPr lang="ja-JP" altLang="en-US" dirty="0" smtClean="0"/>
              <a:t>問題３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select * from </a:t>
            </a:r>
            <a:r>
              <a:rPr lang="ja-JP" altLang="en-US" dirty="0"/>
              <a:t>商品データ </a:t>
            </a:r>
            <a:r>
              <a:rPr lang="en-US" altLang="ja-JP" dirty="0"/>
              <a:t>where </a:t>
            </a:r>
            <a:r>
              <a:rPr lang="ja-JP" altLang="en-US" dirty="0"/>
              <a:t>商品名 </a:t>
            </a:r>
            <a:r>
              <a:rPr lang="en-US" altLang="ja-JP"/>
              <a:t>like </a:t>
            </a:r>
            <a:r>
              <a:rPr lang="en-US" altLang="ja-JP" smtClean="0"/>
              <a:t>”___</a:t>
            </a:r>
            <a:r>
              <a:rPr lang="ja-JP" altLang="en-US" smtClean="0"/>
              <a:t>茶</a:t>
            </a:r>
            <a:r>
              <a:rPr lang="en-US" altLang="ja-JP" dirty="0" smtClean="0"/>
              <a:t>";</a:t>
            </a:r>
            <a:endParaRPr lang="en-US" altLang="ja-JP" dirty="0"/>
          </a:p>
          <a:p>
            <a:r>
              <a:rPr lang="ja-JP" altLang="en-US" dirty="0" smtClean="0"/>
              <a:t>問題４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select </a:t>
            </a:r>
            <a:r>
              <a:rPr lang="ja-JP" altLang="en-US" dirty="0" smtClean="0"/>
              <a:t>性別</a:t>
            </a:r>
            <a:r>
              <a:rPr lang="en-US" altLang="ja-JP" dirty="0" smtClean="0"/>
              <a:t>, count(*) as </a:t>
            </a:r>
            <a:r>
              <a:rPr lang="ja-JP" altLang="en-US" dirty="0" smtClean="0"/>
              <a:t>人数 </a:t>
            </a:r>
            <a:r>
              <a:rPr lang="en-US" altLang="ja-JP" dirty="0" smtClean="0"/>
              <a:t>from </a:t>
            </a:r>
            <a:r>
              <a:rPr lang="ja-JP" altLang="en-US" dirty="0" smtClean="0"/>
              <a:t>売上データ </a:t>
            </a:r>
            <a:r>
              <a:rPr lang="en-US" altLang="ja-JP" dirty="0" smtClean="0"/>
              <a:t>group by </a:t>
            </a:r>
            <a:r>
              <a:rPr lang="ja-JP" altLang="en-US" dirty="0" smtClean="0"/>
              <a:t>性別</a:t>
            </a:r>
            <a:r>
              <a:rPr lang="en-US" altLang="ja-JP" dirty="0" smtClean="0"/>
              <a:t>;</a:t>
            </a:r>
          </a:p>
          <a:p>
            <a:r>
              <a:rPr lang="ja-JP" altLang="en-US" dirty="0" smtClean="0"/>
              <a:t>問題５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select </a:t>
            </a:r>
            <a:r>
              <a:rPr lang="ja-JP" altLang="en-US" dirty="0" smtClean="0"/>
              <a:t>時間帯</a:t>
            </a:r>
            <a:r>
              <a:rPr lang="en-US" altLang="ja-JP" dirty="0" smtClean="0"/>
              <a:t>, count(*) as </a:t>
            </a:r>
            <a:r>
              <a:rPr lang="ja-JP" altLang="en-US" dirty="0" smtClean="0"/>
              <a:t>人数 </a:t>
            </a:r>
            <a:r>
              <a:rPr lang="en-US" altLang="ja-JP" dirty="0" smtClean="0"/>
              <a:t>from </a:t>
            </a:r>
            <a:r>
              <a:rPr lang="ja-JP" altLang="en-US" dirty="0" smtClean="0"/>
              <a:t>売上データ </a:t>
            </a:r>
            <a:r>
              <a:rPr lang="en-US" altLang="ja-JP" dirty="0" smtClean="0"/>
              <a:t>group by </a:t>
            </a:r>
            <a:r>
              <a:rPr lang="ja-JP" altLang="en-US" dirty="0" smtClean="0"/>
              <a:t>時間帯</a:t>
            </a:r>
            <a:r>
              <a:rPr lang="en-US" altLang="ja-JP" dirty="0" smtClean="0"/>
              <a:t>;</a:t>
            </a:r>
          </a:p>
          <a:p>
            <a:r>
              <a:rPr lang="ja-JP" altLang="en-US" dirty="0" smtClean="0"/>
              <a:t>問題６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select </a:t>
            </a:r>
            <a:r>
              <a:rPr lang="ja-JP" altLang="en-US" dirty="0" smtClean="0"/>
              <a:t>時間帯</a:t>
            </a:r>
            <a:r>
              <a:rPr lang="en-US" altLang="ja-JP" dirty="0" smtClean="0"/>
              <a:t>, count(*) as </a:t>
            </a:r>
            <a:r>
              <a:rPr lang="ja-JP" altLang="en-US" dirty="0" smtClean="0"/>
              <a:t>人数 </a:t>
            </a:r>
            <a:r>
              <a:rPr lang="en-US" altLang="ja-JP" dirty="0" smtClean="0"/>
              <a:t>from </a:t>
            </a:r>
            <a:r>
              <a:rPr lang="ja-JP" altLang="en-US" dirty="0" smtClean="0"/>
              <a:t>売上データ </a:t>
            </a:r>
            <a:r>
              <a:rPr lang="en-US" altLang="ja-JP" dirty="0" smtClean="0"/>
              <a:t>group by </a:t>
            </a:r>
            <a:r>
              <a:rPr lang="ja-JP" altLang="en-US" dirty="0" smtClean="0"/>
              <a:t>時間帯 </a:t>
            </a:r>
            <a:r>
              <a:rPr lang="en-US" altLang="ja-JP" dirty="0" smtClean="0"/>
              <a:t>having count(*) &lt;= 30;</a:t>
            </a:r>
          </a:p>
        </p:txBody>
      </p:sp>
    </p:spTree>
    <p:extLst>
      <p:ext uri="{BB962C8B-B14F-4D97-AF65-F5344CB8AC3E}">
        <p14:creationId xmlns:p14="http://schemas.microsoft.com/office/powerpoint/2010/main" val="760188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演習問題の答え</a:t>
            </a:r>
            <a:r>
              <a:rPr kumimoji="1" lang="en-US" altLang="ja-JP" dirty="0" smtClean="0"/>
              <a:t> (1/2)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演習１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select * from </a:t>
            </a:r>
            <a:r>
              <a:rPr lang="ja-JP" altLang="en-US" dirty="0" smtClean="0"/>
              <a:t>生徒データ </a:t>
            </a:r>
            <a:r>
              <a:rPr lang="en-US" altLang="ja-JP" dirty="0" smtClean="0"/>
              <a:t>where </a:t>
            </a:r>
            <a:r>
              <a:rPr lang="ja-JP" altLang="en-US" dirty="0" smtClean="0"/>
              <a:t>住所 </a:t>
            </a:r>
            <a:r>
              <a:rPr lang="en-US" altLang="ja-JP" dirty="0" smtClean="0"/>
              <a:t>in("</a:t>
            </a:r>
            <a:r>
              <a:rPr lang="ja-JP" altLang="en-US" dirty="0" smtClean="0"/>
              <a:t>伊倉町</a:t>
            </a:r>
            <a:r>
              <a:rPr lang="en-US" altLang="ja-JP" dirty="0" smtClean="0"/>
              <a:t>", "</a:t>
            </a:r>
            <a:r>
              <a:rPr lang="ja-JP" altLang="en-US" dirty="0" smtClean="0"/>
              <a:t>宇治町</a:t>
            </a:r>
            <a:r>
              <a:rPr lang="en-US" altLang="ja-JP" dirty="0" smtClean="0"/>
              <a:t>");</a:t>
            </a:r>
          </a:p>
          <a:p>
            <a:pPr marL="0" indent="0">
              <a:buNone/>
            </a:pPr>
            <a:r>
              <a:rPr lang="en-US" altLang="ja-JP" dirty="0" smtClean="0"/>
              <a:t>select * from </a:t>
            </a:r>
            <a:r>
              <a:rPr lang="ja-JP" altLang="en-US" dirty="0" smtClean="0"/>
              <a:t>生徒データ </a:t>
            </a:r>
            <a:r>
              <a:rPr lang="en-US" altLang="ja-JP" dirty="0" smtClean="0"/>
              <a:t>where </a:t>
            </a:r>
            <a:r>
              <a:rPr lang="ja-JP" altLang="en-US" dirty="0" smtClean="0"/>
              <a:t>住所 </a:t>
            </a:r>
            <a:r>
              <a:rPr lang="en-US" altLang="ja-JP" dirty="0" smtClean="0"/>
              <a:t>= "</a:t>
            </a:r>
            <a:r>
              <a:rPr lang="ja-JP" altLang="en-US" dirty="0" smtClean="0"/>
              <a:t>伊倉町</a:t>
            </a:r>
            <a:r>
              <a:rPr lang="en-US" altLang="ja-JP" dirty="0" smtClean="0"/>
              <a:t>" or </a:t>
            </a:r>
            <a:r>
              <a:rPr lang="ja-JP" altLang="en-US" dirty="0" smtClean="0"/>
              <a:t>住所 </a:t>
            </a:r>
            <a:r>
              <a:rPr lang="en-US" altLang="ja-JP" dirty="0" smtClean="0"/>
              <a:t>= "</a:t>
            </a:r>
            <a:r>
              <a:rPr lang="ja-JP" altLang="en-US" dirty="0" smtClean="0"/>
              <a:t>宇治町</a:t>
            </a:r>
            <a:r>
              <a:rPr lang="en-US" altLang="ja-JP" dirty="0" smtClean="0"/>
              <a:t>";</a:t>
            </a:r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dirty="0" smtClean="0"/>
              <a:t>演習２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select * from </a:t>
            </a:r>
            <a:r>
              <a:rPr lang="ja-JP" altLang="en-US" dirty="0" smtClean="0"/>
              <a:t>生徒データ </a:t>
            </a:r>
            <a:r>
              <a:rPr lang="en-US" altLang="ja-JP" dirty="0" smtClean="0"/>
              <a:t>where </a:t>
            </a:r>
            <a:r>
              <a:rPr lang="ja-JP" altLang="en-US" dirty="0" smtClean="0"/>
              <a:t>名前 </a:t>
            </a:r>
            <a:r>
              <a:rPr lang="en-US" altLang="ja-JP" dirty="0" smtClean="0"/>
              <a:t>like "%</a:t>
            </a:r>
            <a:r>
              <a:rPr lang="ja-JP" altLang="en-US" dirty="0" smtClean="0"/>
              <a:t>子</a:t>
            </a:r>
            <a:r>
              <a:rPr lang="en-US" altLang="ja-JP" dirty="0" smtClean="0"/>
              <a:t>";</a:t>
            </a:r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dirty="0" smtClean="0"/>
              <a:t>演習３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select distinct </a:t>
            </a:r>
            <a:r>
              <a:rPr lang="ja-JP" altLang="en-US" dirty="0" smtClean="0"/>
              <a:t>住所 </a:t>
            </a:r>
            <a:r>
              <a:rPr lang="en-US" altLang="ja-JP" dirty="0" smtClean="0"/>
              <a:t>from </a:t>
            </a:r>
            <a:r>
              <a:rPr lang="ja-JP" altLang="en-US" dirty="0" smtClean="0"/>
              <a:t>生徒データ </a:t>
            </a:r>
            <a:r>
              <a:rPr lang="en-US" altLang="ja-JP" dirty="0" smtClean="0"/>
              <a:t>where </a:t>
            </a:r>
            <a:r>
              <a:rPr lang="ja-JP" altLang="en-US" dirty="0" smtClean="0"/>
              <a:t>住所 </a:t>
            </a:r>
            <a:r>
              <a:rPr lang="en-US" altLang="ja-JP" dirty="0" smtClean="0"/>
              <a:t>like "__</a:t>
            </a:r>
            <a:r>
              <a:rPr lang="ja-JP" altLang="en-US" dirty="0" smtClean="0"/>
              <a:t>町</a:t>
            </a:r>
            <a:r>
              <a:rPr lang="en-US" altLang="ja-JP" smtClean="0"/>
              <a:t>";</a:t>
            </a:r>
          </a:p>
          <a:p>
            <a:pPr marL="0" indent="0">
              <a:buNone/>
            </a:pPr>
            <a:r>
              <a:rPr lang="en-US" altLang="ja-JP" smtClean="0"/>
              <a:t>select </a:t>
            </a:r>
            <a:r>
              <a:rPr lang="ja-JP" altLang="en-US" dirty="0"/>
              <a:t>住所 </a:t>
            </a:r>
            <a:r>
              <a:rPr lang="en-US" altLang="ja-JP" dirty="0"/>
              <a:t>from </a:t>
            </a:r>
            <a:r>
              <a:rPr lang="ja-JP" altLang="en-US" dirty="0"/>
              <a:t>生徒データ </a:t>
            </a:r>
            <a:r>
              <a:rPr lang="en-US" altLang="ja-JP" dirty="0"/>
              <a:t>where </a:t>
            </a:r>
            <a:r>
              <a:rPr lang="ja-JP" altLang="en-US" dirty="0"/>
              <a:t>住所 </a:t>
            </a:r>
            <a:r>
              <a:rPr lang="en-US" altLang="ja-JP" dirty="0"/>
              <a:t>like "__</a:t>
            </a:r>
            <a:r>
              <a:rPr lang="ja-JP" altLang="en-US" dirty="0"/>
              <a:t>町</a:t>
            </a:r>
            <a:r>
              <a:rPr lang="en-US" altLang="ja-JP" dirty="0"/>
              <a:t>" group by </a:t>
            </a:r>
            <a:r>
              <a:rPr lang="ja-JP" altLang="en-US" dirty="0"/>
              <a:t>住所</a:t>
            </a:r>
            <a:r>
              <a:rPr lang="en-US" altLang="ja-JP" dirty="0"/>
              <a:t>;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914940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演習問題の答え</a:t>
            </a:r>
            <a:r>
              <a:rPr lang="en-US" altLang="ja-JP" dirty="0"/>
              <a:t> </a:t>
            </a:r>
            <a:r>
              <a:rPr lang="en-US" altLang="ja-JP" dirty="0" smtClean="0"/>
              <a:t>(2/2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演習４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select </a:t>
            </a:r>
            <a:r>
              <a:rPr lang="ja-JP" altLang="en-US" dirty="0" smtClean="0"/>
              <a:t>クラブ</a:t>
            </a:r>
            <a:r>
              <a:rPr lang="en-US" altLang="ja-JP" dirty="0" smtClean="0"/>
              <a:t>, count(*) as </a:t>
            </a:r>
            <a:r>
              <a:rPr lang="ja-JP" altLang="en-US" dirty="0" smtClean="0"/>
              <a:t>人数 </a:t>
            </a:r>
            <a:r>
              <a:rPr lang="en-US" altLang="ja-JP" dirty="0" smtClean="0"/>
              <a:t>from </a:t>
            </a:r>
            <a:r>
              <a:rPr lang="ja-JP" altLang="en-US" dirty="0" smtClean="0"/>
              <a:t>クラブデータ </a:t>
            </a:r>
            <a:r>
              <a:rPr lang="en-US" altLang="ja-JP" dirty="0" smtClean="0"/>
              <a:t>group by </a:t>
            </a:r>
            <a:r>
              <a:rPr lang="ja-JP" altLang="en-US" dirty="0" smtClean="0"/>
              <a:t>クラブ </a:t>
            </a:r>
            <a:r>
              <a:rPr lang="en-US" altLang="ja-JP" dirty="0" smtClean="0"/>
              <a:t>order by count(*) </a:t>
            </a:r>
            <a:r>
              <a:rPr lang="en-US" altLang="ja-JP" dirty="0" err="1" smtClean="0"/>
              <a:t>desc</a:t>
            </a:r>
            <a:r>
              <a:rPr lang="en-US" altLang="ja-JP" dirty="0" smtClean="0"/>
              <a:t>;</a:t>
            </a:r>
          </a:p>
          <a:p>
            <a:r>
              <a:rPr lang="ja-JP" altLang="en-US" dirty="0" smtClean="0"/>
              <a:t>演習５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select </a:t>
            </a:r>
            <a:r>
              <a:rPr lang="ja-JP" altLang="en-US" dirty="0" smtClean="0"/>
              <a:t>クラブ</a:t>
            </a:r>
            <a:r>
              <a:rPr lang="en-US" altLang="ja-JP" dirty="0" smtClean="0"/>
              <a:t>, count(*) as </a:t>
            </a:r>
            <a:r>
              <a:rPr lang="ja-JP" altLang="en-US" dirty="0" smtClean="0"/>
              <a:t>人数 </a:t>
            </a:r>
            <a:r>
              <a:rPr lang="en-US" altLang="ja-JP" dirty="0" smtClean="0"/>
              <a:t>from </a:t>
            </a:r>
            <a:r>
              <a:rPr lang="ja-JP" altLang="en-US" dirty="0" smtClean="0"/>
              <a:t>クラブデータ </a:t>
            </a:r>
            <a:r>
              <a:rPr lang="en-US" altLang="ja-JP" dirty="0" smtClean="0"/>
              <a:t>group by </a:t>
            </a:r>
            <a:r>
              <a:rPr lang="ja-JP" altLang="en-US" dirty="0" smtClean="0"/>
              <a:t>クラブ </a:t>
            </a:r>
            <a:r>
              <a:rPr lang="en-US" altLang="ja-JP" dirty="0" smtClean="0"/>
              <a:t>having count(*) &gt;= 10 order by count(*) </a:t>
            </a:r>
            <a:r>
              <a:rPr lang="en-US" altLang="ja-JP" dirty="0" err="1" smtClean="0"/>
              <a:t>desc</a:t>
            </a:r>
            <a:r>
              <a:rPr lang="en-US" altLang="ja-JP" dirty="0" smtClean="0"/>
              <a:t>;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67091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情報科学実習2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情報科学実習2テーマ" id="{5D24C12E-73FC-874D-B787-02E62ECFE3D0}" vid="{586F9C04-8E17-0E41-81A1-14B794C4323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情報科学実習2テーマ</Template>
  <TotalTime>218</TotalTime>
  <Words>247</Words>
  <Application>Microsoft Macintosh PowerPoint</Application>
  <PresentationFormat>ワイド画面</PresentationFormat>
  <Paragraphs>31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Hiragino Kaku Gothic ProN W3</vt:lpstr>
      <vt:lpstr>Hiragino Maru Gothic ProN</vt:lpstr>
      <vt:lpstr>Arial</vt:lpstr>
      <vt:lpstr>情報科学実習2テーマ</vt:lpstr>
      <vt:lpstr>第３回授業_解答</vt:lpstr>
      <vt:lpstr>問題の解答</vt:lpstr>
      <vt:lpstr>演習問題の答え (1/2)</vt:lpstr>
      <vt:lpstr>演習問題の答え (2/2)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第３回授業_解答</dc:title>
  <dc:creator>イチカワリョウスケ</dc:creator>
  <cp:lastModifiedBy>イチカワリョウスケ</cp:lastModifiedBy>
  <cp:revision>17</cp:revision>
  <dcterms:created xsi:type="dcterms:W3CDTF">2017-11-26T07:47:21Z</dcterms:created>
  <dcterms:modified xsi:type="dcterms:W3CDTF">2018-01-11T10:42:09Z</dcterms:modified>
</cp:coreProperties>
</file>