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2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5"/>
  </p:notesMasterIdLst>
  <p:sldIdLst>
    <p:sldId id="256" r:id="rId2"/>
    <p:sldId id="307" r:id="rId3"/>
    <p:sldId id="257" r:id="rId4"/>
    <p:sldId id="291" r:id="rId5"/>
    <p:sldId id="258" r:id="rId6"/>
    <p:sldId id="269" r:id="rId7"/>
    <p:sldId id="289" r:id="rId8"/>
    <p:sldId id="260" r:id="rId9"/>
    <p:sldId id="272" r:id="rId10"/>
    <p:sldId id="296" r:id="rId11"/>
    <p:sldId id="265" r:id="rId12"/>
    <p:sldId id="304" r:id="rId13"/>
    <p:sldId id="303" r:id="rId14"/>
    <p:sldId id="261" r:id="rId15"/>
    <p:sldId id="270" r:id="rId16"/>
    <p:sldId id="262" r:id="rId17"/>
    <p:sldId id="294" r:id="rId18"/>
    <p:sldId id="297" r:id="rId19"/>
    <p:sldId id="263" r:id="rId20"/>
    <p:sldId id="273" r:id="rId21"/>
    <p:sldId id="278" r:id="rId22"/>
    <p:sldId id="280" r:id="rId23"/>
    <p:sldId id="266" r:id="rId24"/>
    <p:sldId id="306" r:id="rId25"/>
    <p:sldId id="305" r:id="rId26"/>
    <p:sldId id="302" r:id="rId27"/>
    <p:sldId id="308" r:id="rId28"/>
    <p:sldId id="295" r:id="rId29"/>
    <p:sldId id="298" r:id="rId30"/>
    <p:sldId id="299" r:id="rId31"/>
    <p:sldId id="300" r:id="rId32"/>
    <p:sldId id="301" r:id="rId33"/>
    <p:sldId id="285" r:id="rId3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13"/>
    <p:restoredTop sz="94669"/>
  </p:normalViewPr>
  <p:slideViewPr>
    <p:cSldViewPr snapToGrid="0" snapToObjects="1">
      <p:cViewPr>
        <p:scale>
          <a:sx n="102" d="100"/>
          <a:sy n="102" d="100"/>
        </p:scale>
        <p:origin x="800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CD2ECE-E683-2D45-A740-0500BEB354DF}" type="doc">
      <dgm:prSet loTypeId="urn:microsoft.com/office/officeart/2005/8/layout/lProcess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8A671A3-BA37-BC46-B989-3E1A93F77C41}">
      <dgm:prSet phldrT="[テキスト]" custT="1"/>
      <dgm:spPr/>
      <dgm:t>
        <a:bodyPr/>
        <a:lstStyle/>
        <a:p>
          <a:r>
            <a:rPr kumimoji="1" lang="en-US" altLang="ja-JP" sz="2000" dirty="0" smtClean="0"/>
            <a:t>[</a:t>
          </a:r>
          <a:r>
            <a:rPr kumimoji="1" lang="ja-JP" altLang="en-US" sz="2000" dirty="0" smtClean="0"/>
            <a:t>データベース名</a:t>
          </a:r>
          <a:r>
            <a:rPr kumimoji="1" lang="en-US" altLang="ja-JP" sz="2000" dirty="0" smtClean="0"/>
            <a:t>]</a:t>
          </a:r>
          <a:endParaRPr kumimoji="1" lang="ja-JP" altLang="en-US" sz="2000" dirty="0" smtClean="0"/>
        </a:p>
        <a:p>
          <a:r>
            <a:rPr kumimoji="1" lang="ja-JP" altLang="en-US" sz="2000" dirty="0" smtClean="0"/>
            <a:t>コンビニ</a:t>
          </a:r>
          <a:endParaRPr kumimoji="1" lang="ja-JP" altLang="en-US" sz="2000" dirty="0"/>
        </a:p>
      </dgm:t>
    </dgm:pt>
    <dgm:pt modelId="{CB4613EC-B1FA-1941-9E57-18FF4FEA4FDD}" type="par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AE2E1D67-E518-1447-ABB8-E87108D56175}" type="sib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3DB148F7-41CA-074C-BCF5-440C303583FF}">
      <dgm:prSet phldrT="[テキスト]" custT="1"/>
      <dgm:spPr/>
      <dgm:t>
        <a:bodyPr/>
        <a:lstStyle/>
        <a:p>
          <a:r>
            <a:rPr kumimoji="1" lang="en-US" altLang="ja-JP" sz="1800" dirty="0" smtClean="0"/>
            <a:t>[</a:t>
          </a:r>
          <a:r>
            <a:rPr kumimoji="1" lang="ja-JP" altLang="en-US" sz="1800" dirty="0" smtClean="0"/>
            <a:t>テーブル名</a:t>
          </a:r>
          <a:r>
            <a:rPr kumimoji="1" lang="en-US" altLang="ja-JP" sz="1800" dirty="0" smtClean="0"/>
            <a:t>]</a:t>
          </a:r>
          <a:endParaRPr kumimoji="1" lang="ja-JP" altLang="en-US" sz="1800" dirty="0" smtClean="0"/>
        </a:p>
        <a:p>
          <a:r>
            <a:rPr kumimoji="1" lang="ja-JP" altLang="en-US" sz="1800" dirty="0" smtClean="0"/>
            <a:t>商品データ</a:t>
          </a:r>
          <a:endParaRPr kumimoji="1" lang="ja-JP" altLang="en-US" sz="1800" dirty="0"/>
        </a:p>
      </dgm:t>
    </dgm:pt>
    <dgm:pt modelId="{51EFA77B-1FBF-D849-8194-56AE8F5BDDE5}" type="par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F97C4F3F-433D-A146-8336-9FCCA1D54789}" type="sib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05551573-A982-3747-A37C-F645AFE7401C}">
      <dgm:prSet phldrT="[テキスト]" custT="1"/>
      <dgm:spPr/>
      <dgm:t>
        <a:bodyPr/>
        <a:lstStyle/>
        <a:p>
          <a:r>
            <a:rPr kumimoji="1" lang="en-US" altLang="ja-JP" sz="1800" dirty="0" smtClean="0"/>
            <a:t>[</a:t>
          </a:r>
          <a:r>
            <a:rPr kumimoji="1" lang="ja-JP" altLang="en-US" sz="1800" dirty="0" smtClean="0"/>
            <a:t>テーブル名</a:t>
          </a:r>
          <a:r>
            <a:rPr kumimoji="1" lang="en-US" altLang="ja-JP" sz="1800" dirty="0" smtClean="0"/>
            <a:t>]</a:t>
          </a:r>
          <a:endParaRPr kumimoji="1" lang="ja-JP" altLang="en-US" sz="1800" dirty="0" smtClean="0"/>
        </a:p>
        <a:p>
          <a:r>
            <a:rPr kumimoji="1" lang="ja-JP" altLang="en-US" sz="1800" dirty="0" smtClean="0"/>
            <a:t>売上データ</a:t>
          </a:r>
          <a:endParaRPr kumimoji="1" lang="ja-JP" altLang="en-US" sz="1800" dirty="0"/>
        </a:p>
      </dgm:t>
    </dgm:pt>
    <dgm:pt modelId="{7A506141-479D-764F-A551-BE29AAA7BDD7}" type="par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877C3FC4-756F-4846-91FC-7243B241CAB5}" type="sib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39D9E1F2-83CD-4B4F-8F78-16F950D6F9E9}" type="pres">
      <dgm:prSet presAssocID="{59CD2ECE-E683-2D45-A740-0500BEB354DF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E6787A7-79D3-DE4C-8036-E79325205085}" type="pres">
      <dgm:prSet presAssocID="{E8A671A3-BA37-BC46-B989-3E1A93F77C41}" presName="compNode" presStyleCnt="0"/>
      <dgm:spPr/>
    </dgm:pt>
    <dgm:pt modelId="{9F1A8ABA-C595-2E40-AEAE-4DE179D5DE87}" type="pres">
      <dgm:prSet presAssocID="{E8A671A3-BA37-BC46-B989-3E1A93F77C41}" presName="aNode" presStyleLbl="bgShp" presStyleIdx="0" presStyleCnt="1" custLinFactY="26211" custLinFactNeighborX="-377" custLinFactNeighborY="100000"/>
      <dgm:spPr/>
      <dgm:t>
        <a:bodyPr/>
        <a:lstStyle/>
        <a:p>
          <a:endParaRPr kumimoji="1" lang="ja-JP" altLang="en-US"/>
        </a:p>
      </dgm:t>
    </dgm:pt>
    <dgm:pt modelId="{5DA625D8-3BAA-F548-917C-16CF6788282A}" type="pres">
      <dgm:prSet presAssocID="{E8A671A3-BA37-BC46-B989-3E1A93F77C41}" presName="textNode" presStyleLbl="bgShp" presStyleIdx="0" presStyleCnt="1"/>
      <dgm:spPr/>
      <dgm:t>
        <a:bodyPr/>
        <a:lstStyle/>
        <a:p>
          <a:endParaRPr kumimoji="1" lang="ja-JP" altLang="en-US"/>
        </a:p>
      </dgm:t>
    </dgm:pt>
    <dgm:pt modelId="{07624D96-71F1-B040-90AC-2468A1D8C0DD}" type="pres">
      <dgm:prSet presAssocID="{E8A671A3-BA37-BC46-B989-3E1A93F77C41}" presName="compChildNode" presStyleCnt="0"/>
      <dgm:spPr/>
    </dgm:pt>
    <dgm:pt modelId="{571191CB-0225-E649-B7E5-46A502C05DA1}" type="pres">
      <dgm:prSet presAssocID="{E8A671A3-BA37-BC46-B989-3E1A93F77C41}" presName="theInnerList" presStyleCnt="0"/>
      <dgm:spPr/>
    </dgm:pt>
    <dgm:pt modelId="{779C2F06-C1E3-C749-9621-415740D6AA08}" type="pres">
      <dgm:prSet presAssocID="{3DB148F7-41CA-074C-BCF5-440C303583FF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6B981B-7150-F247-93E0-6225D389A315}" type="pres">
      <dgm:prSet presAssocID="{3DB148F7-41CA-074C-BCF5-440C303583FF}" presName="aSpace2" presStyleCnt="0"/>
      <dgm:spPr/>
    </dgm:pt>
    <dgm:pt modelId="{B36C570F-5B0A-0447-A5E8-BA46DCD05C2E}" type="pres">
      <dgm:prSet presAssocID="{05551573-A982-3747-A37C-F645AFE7401C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7829151-9D34-9245-A78C-C74493DD663E}" type="presOf" srcId="{E8A671A3-BA37-BC46-B989-3E1A93F77C41}" destId="{5DA625D8-3BAA-F548-917C-16CF6788282A}" srcOrd="1" destOrd="0" presId="urn:microsoft.com/office/officeart/2005/8/layout/lProcess2"/>
    <dgm:cxn modelId="{3B928291-EBDA-7442-8811-BF7F42B7B35F}" type="presOf" srcId="{59CD2ECE-E683-2D45-A740-0500BEB354DF}" destId="{39D9E1F2-83CD-4B4F-8F78-16F950D6F9E9}" srcOrd="0" destOrd="0" presId="urn:microsoft.com/office/officeart/2005/8/layout/lProcess2"/>
    <dgm:cxn modelId="{788B3982-CE5F-5D4E-800B-EBE91F130230}" type="presOf" srcId="{E8A671A3-BA37-BC46-B989-3E1A93F77C41}" destId="{9F1A8ABA-C595-2E40-AEAE-4DE179D5DE87}" srcOrd="0" destOrd="0" presId="urn:microsoft.com/office/officeart/2005/8/layout/lProcess2"/>
    <dgm:cxn modelId="{B71D058E-8EE7-3A46-A479-C0B3BA79C2DF}" srcId="{59CD2ECE-E683-2D45-A740-0500BEB354DF}" destId="{E8A671A3-BA37-BC46-B989-3E1A93F77C41}" srcOrd="0" destOrd="0" parTransId="{CB4613EC-B1FA-1941-9E57-18FF4FEA4FDD}" sibTransId="{AE2E1D67-E518-1447-ABB8-E87108D56175}"/>
    <dgm:cxn modelId="{C06D5CA9-330B-1049-A70F-58EA1FF6E44D}" type="presOf" srcId="{05551573-A982-3747-A37C-F645AFE7401C}" destId="{B36C570F-5B0A-0447-A5E8-BA46DCD05C2E}" srcOrd="0" destOrd="0" presId="urn:microsoft.com/office/officeart/2005/8/layout/lProcess2"/>
    <dgm:cxn modelId="{02B2851B-CA13-BF40-8C35-5DCEC3192EBC}" srcId="{E8A671A3-BA37-BC46-B989-3E1A93F77C41}" destId="{3DB148F7-41CA-074C-BCF5-440C303583FF}" srcOrd="0" destOrd="0" parTransId="{51EFA77B-1FBF-D849-8194-56AE8F5BDDE5}" sibTransId="{F97C4F3F-433D-A146-8336-9FCCA1D54789}"/>
    <dgm:cxn modelId="{916B9BF2-19A4-2044-B383-7F6D2DC07B1C}" srcId="{E8A671A3-BA37-BC46-B989-3E1A93F77C41}" destId="{05551573-A982-3747-A37C-F645AFE7401C}" srcOrd="1" destOrd="0" parTransId="{7A506141-479D-764F-A551-BE29AAA7BDD7}" sibTransId="{877C3FC4-756F-4846-91FC-7243B241CAB5}"/>
    <dgm:cxn modelId="{FE5CEC02-FAAF-D04D-AE1F-597C0B4B79B6}" type="presOf" srcId="{3DB148F7-41CA-074C-BCF5-440C303583FF}" destId="{779C2F06-C1E3-C749-9621-415740D6AA08}" srcOrd="0" destOrd="0" presId="urn:microsoft.com/office/officeart/2005/8/layout/lProcess2"/>
    <dgm:cxn modelId="{1267A4DF-8570-264B-963B-E6126494DE0D}" type="presParOf" srcId="{39D9E1F2-83CD-4B4F-8F78-16F950D6F9E9}" destId="{CE6787A7-79D3-DE4C-8036-E79325205085}" srcOrd="0" destOrd="0" presId="urn:microsoft.com/office/officeart/2005/8/layout/lProcess2"/>
    <dgm:cxn modelId="{7D1C36F6-D205-CD4F-A909-A0D3995271DA}" type="presParOf" srcId="{CE6787A7-79D3-DE4C-8036-E79325205085}" destId="{9F1A8ABA-C595-2E40-AEAE-4DE179D5DE87}" srcOrd="0" destOrd="0" presId="urn:microsoft.com/office/officeart/2005/8/layout/lProcess2"/>
    <dgm:cxn modelId="{B1812195-9536-0740-A52E-8A3BCFB43CB9}" type="presParOf" srcId="{CE6787A7-79D3-DE4C-8036-E79325205085}" destId="{5DA625D8-3BAA-F548-917C-16CF6788282A}" srcOrd="1" destOrd="0" presId="urn:microsoft.com/office/officeart/2005/8/layout/lProcess2"/>
    <dgm:cxn modelId="{FC1D1EE4-128A-084E-85FF-06461178BB14}" type="presParOf" srcId="{CE6787A7-79D3-DE4C-8036-E79325205085}" destId="{07624D96-71F1-B040-90AC-2468A1D8C0DD}" srcOrd="2" destOrd="0" presId="urn:microsoft.com/office/officeart/2005/8/layout/lProcess2"/>
    <dgm:cxn modelId="{69D3EF13-CC54-254C-A86E-5EAFC8495BD0}" type="presParOf" srcId="{07624D96-71F1-B040-90AC-2468A1D8C0DD}" destId="{571191CB-0225-E649-B7E5-46A502C05DA1}" srcOrd="0" destOrd="0" presId="urn:microsoft.com/office/officeart/2005/8/layout/lProcess2"/>
    <dgm:cxn modelId="{26F66689-E96B-C64D-8CF3-208C44F52101}" type="presParOf" srcId="{571191CB-0225-E649-B7E5-46A502C05DA1}" destId="{779C2F06-C1E3-C749-9621-415740D6AA08}" srcOrd="0" destOrd="0" presId="urn:microsoft.com/office/officeart/2005/8/layout/lProcess2"/>
    <dgm:cxn modelId="{0DA2F190-BBD5-634B-85F2-0EBC83F7B452}" type="presParOf" srcId="{571191CB-0225-E649-B7E5-46A502C05DA1}" destId="{6E6B981B-7150-F247-93E0-6225D389A315}" srcOrd="1" destOrd="0" presId="urn:microsoft.com/office/officeart/2005/8/layout/lProcess2"/>
    <dgm:cxn modelId="{3AA57F75-6DB9-E348-AECC-0CE42FC864A8}" type="presParOf" srcId="{571191CB-0225-E649-B7E5-46A502C05DA1}" destId="{B36C570F-5B0A-0447-A5E8-BA46DCD05C2E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9CD2ECE-E683-2D45-A740-0500BEB354DF}" type="doc">
      <dgm:prSet loTypeId="urn:microsoft.com/office/officeart/2005/8/layout/lProcess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8A671A3-BA37-BC46-B989-3E1A93F77C41}">
      <dgm:prSet phldrT="[テキスト]" custT="1"/>
      <dgm:spPr/>
      <dgm:t>
        <a:bodyPr/>
        <a:lstStyle/>
        <a:p>
          <a:r>
            <a:rPr kumimoji="1" lang="ja-JP" altLang="en-US" sz="2000" dirty="0" smtClean="0"/>
            <a:t>コンビニ</a:t>
          </a:r>
          <a:endParaRPr kumimoji="1" lang="ja-JP" altLang="en-US" sz="2000" dirty="0"/>
        </a:p>
      </dgm:t>
    </dgm:pt>
    <dgm:pt modelId="{CB4613EC-B1FA-1941-9E57-18FF4FEA4FDD}" type="par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AE2E1D67-E518-1447-ABB8-E87108D56175}" type="sib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3DB148F7-41CA-074C-BCF5-440C303583FF}">
      <dgm:prSet phldrT="[テキスト]" custT="1"/>
      <dgm:spPr/>
      <dgm:t>
        <a:bodyPr/>
        <a:lstStyle/>
        <a:p>
          <a:r>
            <a:rPr kumimoji="1" lang="ja-JP" altLang="en-US" sz="1800" dirty="0" smtClean="0"/>
            <a:t>商品データ</a:t>
          </a:r>
          <a:endParaRPr kumimoji="1" lang="ja-JP" altLang="en-US" sz="1800" dirty="0"/>
        </a:p>
      </dgm:t>
    </dgm:pt>
    <dgm:pt modelId="{51EFA77B-1FBF-D849-8194-56AE8F5BDDE5}" type="par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F97C4F3F-433D-A146-8336-9FCCA1D54789}" type="sib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05551573-A982-3747-A37C-F645AFE7401C}">
      <dgm:prSet phldrT="[テキスト]" custT="1"/>
      <dgm:spPr/>
      <dgm:t>
        <a:bodyPr/>
        <a:lstStyle/>
        <a:p>
          <a:r>
            <a:rPr kumimoji="1" lang="ja-JP" altLang="en-US" sz="1800" dirty="0" smtClean="0"/>
            <a:t>売上データ</a:t>
          </a:r>
          <a:endParaRPr kumimoji="1" lang="ja-JP" altLang="en-US" sz="1800" dirty="0"/>
        </a:p>
      </dgm:t>
    </dgm:pt>
    <dgm:pt modelId="{7A506141-479D-764F-A551-BE29AAA7BDD7}" type="par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877C3FC4-756F-4846-91FC-7243B241CAB5}" type="sib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39D9E1F2-83CD-4B4F-8F78-16F950D6F9E9}" type="pres">
      <dgm:prSet presAssocID="{59CD2ECE-E683-2D45-A740-0500BEB354DF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E6787A7-79D3-DE4C-8036-E79325205085}" type="pres">
      <dgm:prSet presAssocID="{E8A671A3-BA37-BC46-B989-3E1A93F77C41}" presName="compNode" presStyleCnt="0"/>
      <dgm:spPr/>
    </dgm:pt>
    <dgm:pt modelId="{9F1A8ABA-C595-2E40-AEAE-4DE179D5DE87}" type="pres">
      <dgm:prSet presAssocID="{E8A671A3-BA37-BC46-B989-3E1A93F77C41}" presName="aNode" presStyleLbl="bgShp" presStyleIdx="0" presStyleCnt="1" custLinFactY="26211" custLinFactNeighborX="-377" custLinFactNeighborY="100000"/>
      <dgm:spPr/>
      <dgm:t>
        <a:bodyPr/>
        <a:lstStyle/>
        <a:p>
          <a:endParaRPr kumimoji="1" lang="ja-JP" altLang="en-US"/>
        </a:p>
      </dgm:t>
    </dgm:pt>
    <dgm:pt modelId="{5DA625D8-3BAA-F548-917C-16CF6788282A}" type="pres">
      <dgm:prSet presAssocID="{E8A671A3-BA37-BC46-B989-3E1A93F77C41}" presName="textNode" presStyleLbl="bgShp" presStyleIdx="0" presStyleCnt="1"/>
      <dgm:spPr/>
      <dgm:t>
        <a:bodyPr/>
        <a:lstStyle/>
        <a:p>
          <a:endParaRPr kumimoji="1" lang="ja-JP" altLang="en-US"/>
        </a:p>
      </dgm:t>
    </dgm:pt>
    <dgm:pt modelId="{07624D96-71F1-B040-90AC-2468A1D8C0DD}" type="pres">
      <dgm:prSet presAssocID="{E8A671A3-BA37-BC46-B989-3E1A93F77C41}" presName="compChildNode" presStyleCnt="0"/>
      <dgm:spPr/>
    </dgm:pt>
    <dgm:pt modelId="{571191CB-0225-E649-B7E5-46A502C05DA1}" type="pres">
      <dgm:prSet presAssocID="{E8A671A3-BA37-BC46-B989-3E1A93F77C41}" presName="theInnerList" presStyleCnt="0"/>
      <dgm:spPr/>
    </dgm:pt>
    <dgm:pt modelId="{779C2F06-C1E3-C749-9621-415740D6AA08}" type="pres">
      <dgm:prSet presAssocID="{3DB148F7-41CA-074C-BCF5-440C303583FF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6B981B-7150-F247-93E0-6225D389A315}" type="pres">
      <dgm:prSet presAssocID="{3DB148F7-41CA-074C-BCF5-440C303583FF}" presName="aSpace2" presStyleCnt="0"/>
      <dgm:spPr/>
    </dgm:pt>
    <dgm:pt modelId="{B36C570F-5B0A-0447-A5E8-BA46DCD05C2E}" type="pres">
      <dgm:prSet presAssocID="{05551573-A982-3747-A37C-F645AFE7401C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2812D617-C05E-6444-B200-C5E62CC352E7}" type="presOf" srcId="{05551573-A982-3747-A37C-F645AFE7401C}" destId="{B36C570F-5B0A-0447-A5E8-BA46DCD05C2E}" srcOrd="0" destOrd="0" presId="urn:microsoft.com/office/officeart/2005/8/layout/lProcess2"/>
    <dgm:cxn modelId="{B71D058E-8EE7-3A46-A479-C0B3BA79C2DF}" srcId="{59CD2ECE-E683-2D45-A740-0500BEB354DF}" destId="{E8A671A3-BA37-BC46-B989-3E1A93F77C41}" srcOrd="0" destOrd="0" parTransId="{CB4613EC-B1FA-1941-9E57-18FF4FEA4FDD}" sibTransId="{AE2E1D67-E518-1447-ABB8-E87108D56175}"/>
    <dgm:cxn modelId="{4B8EACFE-A55F-1E47-896A-09F1EA83CEFA}" type="presOf" srcId="{E8A671A3-BA37-BC46-B989-3E1A93F77C41}" destId="{5DA625D8-3BAA-F548-917C-16CF6788282A}" srcOrd="1" destOrd="0" presId="urn:microsoft.com/office/officeart/2005/8/layout/lProcess2"/>
    <dgm:cxn modelId="{A03380F5-84F8-4543-A041-68A16C727DBF}" type="presOf" srcId="{E8A671A3-BA37-BC46-B989-3E1A93F77C41}" destId="{9F1A8ABA-C595-2E40-AEAE-4DE179D5DE87}" srcOrd="0" destOrd="0" presId="urn:microsoft.com/office/officeart/2005/8/layout/lProcess2"/>
    <dgm:cxn modelId="{B542DAF9-D0B2-AF46-8ECF-A65775C082AB}" type="presOf" srcId="{3DB148F7-41CA-074C-BCF5-440C303583FF}" destId="{779C2F06-C1E3-C749-9621-415740D6AA08}" srcOrd="0" destOrd="0" presId="urn:microsoft.com/office/officeart/2005/8/layout/lProcess2"/>
    <dgm:cxn modelId="{23C1B409-4695-FE45-B4CA-B29FED1997E8}" type="presOf" srcId="{59CD2ECE-E683-2D45-A740-0500BEB354DF}" destId="{39D9E1F2-83CD-4B4F-8F78-16F950D6F9E9}" srcOrd="0" destOrd="0" presId="urn:microsoft.com/office/officeart/2005/8/layout/lProcess2"/>
    <dgm:cxn modelId="{02B2851B-CA13-BF40-8C35-5DCEC3192EBC}" srcId="{E8A671A3-BA37-BC46-B989-3E1A93F77C41}" destId="{3DB148F7-41CA-074C-BCF5-440C303583FF}" srcOrd="0" destOrd="0" parTransId="{51EFA77B-1FBF-D849-8194-56AE8F5BDDE5}" sibTransId="{F97C4F3F-433D-A146-8336-9FCCA1D54789}"/>
    <dgm:cxn modelId="{916B9BF2-19A4-2044-B383-7F6D2DC07B1C}" srcId="{E8A671A3-BA37-BC46-B989-3E1A93F77C41}" destId="{05551573-A982-3747-A37C-F645AFE7401C}" srcOrd="1" destOrd="0" parTransId="{7A506141-479D-764F-A551-BE29AAA7BDD7}" sibTransId="{877C3FC4-756F-4846-91FC-7243B241CAB5}"/>
    <dgm:cxn modelId="{E6878CD0-2AB7-E74D-B983-D4003FCEF184}" type="presParOf" srcId="{39D9E1F2-83CD-4B4F-8F78-16F950D6F9E9}" destId="{CE6787A7-79D3-DE4C-8036-E79325205085}" srcOrd="0" destOrd="0" presId="urn:microsoft.com/office/officeart/2005/8/layout/lProcess2"/>
    <dgm:cxn modelId="{8EC49933-8101-DC43-AF5A-EF0C928672AD}" type="presParOf" srcId="{CE6787A7-79D3-DE4C-8036-E79325205085}" destId="{9F1A8ABA-C595-2E40-AEAE-4DE179D5DE87}" srcOrd="0" destOrd="0" presId="urn:microsoft.com/office/officeart/2005/8/layout/lProcess2"/>
    <dgm:cxn modelId="{9BA32DAA-5CD7-B244-8994-879B3F0EFD55}" type="presParOf" srcId="{CE6787A7-79D3-DE4C-8036-E79325205085}" destId="{5DA625D8-3BAA-F548-917C-16CF6788282A}" srcOrd="1" destOrd="0" presId="urn:microsoft.com/office/officeart/2005/8/layout/lProcess2"/>
    <dgm:cxn modelId="{64D96820-0625-1544-9DA6-A1D7D29B14B4}" type="presParOf" srcId="{CE6787A7-79D3-DE4C-8036-E79325205085}" destId="{07624D96-71F1-B040-90AC-2468A1D8C0DD}" srcOrd="2" destOrd="0" presId="urn:microsoft.com/office/officeart/2005/8/layout/lProcess2"/>
    <dgm:cxn modelId="{A42944C6-0188-B846-B5AF-6CE19599875A}" type="presParOf" srcId="{07624D96-71F1-B040-90AC-2468A1D8C0DD}" destId="{571191CB-0225-E649-B7E5-46A502C05DA1}" srcOrd="0" destOrd="0" presId="urn:microsoft.com/office/officeart/2005/8/layout/lProcess2"/>
    <dgm:cxn modelId="{90F2A4D2-B3E7-F94A-981D-A87538ED2910}" type="presParOf" srcId="{571191CB-0225-E649-B7E5-46A502C05DA1}" destId="{779C2F06-C1E3-C749-9621-415740D6AA08}" srcOrd="0" destOrd="0" presId="urn:microsoft.com/office/officeart/2005/8/layout/lProcess2"/>
    <dgm:cxn modelId="{E1508EEB-15DF-6347-8829-4BBE7D5E7096}" type="presParOf" srcId="{571191CB-0225-E649-B7E5-46A502C05DA1}" destId="{6E6B981B-7150-F247-93E0-6225D389A315}" srcOrd="1" destOrd="0" presId="urn:microsoft.com/office/officeart/2005/8/layout/lProcess2"/>
    <dgm:cxn modelId="{4AF1BB19-1E23-F847-919D-E53D0EE0001B}" type="presParOf" srcId="{571191CB-0225-E649-B7E5-46A502C05DA1}" destId="{B36C570F-5B0A-0447-A5E8-BA46DCD05C2E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9CD2ECE-E683-2D45-A740-0500BEB354DF}" type="doc">
      <dgm:prSet loTypeId="urn:microsoft.com/office/officeart/2005/8/layout/lProcess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8A671A3-BA37-BC46-B989-3E1A93F77C41}">
      <dgm:prSet phldrT="[テキスト]" custT="1"/>
      <dgm:spPr/>
      <dgm:t>
        <a:bodyPr/>
        <a:lstStyle/>
        <a:p>
          <a:r>
            <a:rPr kumimoji="1" lang="ja-JP" altLang="en-US" sz="2000" dirty="0" smtClean="0"/>
            <a:t>レンタル</a:t>
          </a:r>
          <a:endParaRPr kumimoji="1" lang="ja-JP" altLang="en-US" sz="2000" dirty="0"/>
        </a:p>
      </dgm:t>
    </dgm:pt>
    <dgm:pt modelId="{CB4613EC-B1FA-1941-9E57-18FF4FEA4FDD}" type="par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AE2E1D67-E518-1447-ABB8-E87108D56175}" type="sib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3DB148F7-41CA-074C-BCF5-440C303583FF}">
      <dgm:prSet phldrT="[テキスト]" custT="1"/>
      <dgm:spPr/>
      <dgm:t>
        <a:bodyPr/>
        <a:lstStyle/>
        <a:p>
          <a:r>
            <a:rPr kumimoji="1" lang="ja-JP" altLang="en-US" sz="1800" dirty="0" smtClean="0"/>
            <a:t>貸出データ</a:t>
          </a:r>
          <a:endParaRPr kumimoji="1" lang="ja-JP" altLang="en-US" sz="1800" dirty="0"/>
        </a:p>
      </dgm:t>
    </dgm:pt>
    <dgm:pt modelId="{51EFA77B-1FBF-D849-8194-56AE8F5BDDE5}" type="par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F97C4F3F-433D-A146-8336-9FCCA1D54789}" type="sib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05551573-A982-3747-A37C-F645AFE7401C}">
      <dgm:prSet phldrT="[テキスト]" custT="1"/>
      <dgm:spPr/>
      <dgm:t>
        <a:bodyPr/>
        <a:lstStyle/>
        <a:p>
          <a:r>
            <a:rPr kumimoji="1" lang="ja-JP" altLang="en-US" sz="1800" dirty="0" smtClean="0"/>
            <a:t>顧客データ</a:t>
          </a:r>
          <a:endParaRPr kumimoji="1" lang="ja-JP" altLang="en-US" sz="1800" dirty="0"/>
        </a:p>
      </dgm:t>
    </dgm:pt>
    <dgm:pt modelId="{7A506141-479D-764F-A551-BE29AAA7BDD7}" type="par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877C3FC4-756F-4846-91FC-7243B241CAB5}" type="sib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4759BF91-2A64-1B4A-9F1A-0C1B36CF1694}">
      <dgm:prSet/>
      <dgm:spPr/>
      <dgm:t>
        <a:bodyPr/>
        <a:lstStyle/>
        <a:p>
          <a:r>
            <a:rPr kumimoji="1" lang="ja-JP" altLang="en-US" dirty="0" smtClean="0"/>
            <a:t>商品データ</a:t>
          </a:r>
          <a:endParaRPr kumimoji="1" lang="ja-JP" altLang="en-US" dirty="0"/>
        </a:p>
      </dgm:t>
    </dgm:pt>
    <dgm:pt modelId="{BE0D6CF2-0F0E-B948-BADB-101DE2403546}" type="parTrans" cxnId="{08801C3B-9F1D-654B-B82F-14D45DB28E95}">
      <dgm:prSet/>
      <dgm:spPr/>
      <dgm:t>
        <a:bodyPr/>
        <a:lstStyle/>
        <a:p>
          <a:endParaRPr kumimoji="1" lang="ja-JP" altLang="en-US"/>
        </a:p>
      </dgm:t>
    </dgm:pt>
    <dgm:pt modelId="{8C0F329F-59FE-1042-9297-3B7F69865240}" type="sibTrans" cxnId="{08801C3B-9F1D-654B-B82F-14D45DB28E95}">
      <dgm:prSet/>
      <dgm:spPr/>
      <dgm:t>
        <a:bodyPr/>
        <a:lstStyle/>
        <a:p>
          <a:endParaRPr kumimoji="1" lang="ja-JP" altLang="en-US"/>
        </a:p>
      </dgm:t>
    </dgm:pt>
    <dgm:pt modelId="{39D9E1F2-83CD-4B4F-8F78-16F950D6F9E9}" type="pres">
      <dgm:prSet presAssocID="{59CD2ECE-E683-2D45-A740-0500BEB354DF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E6787A7-79D3-DE4C-8036-E79325205085}" type="pres">
      <dgm:prSet presAssocID="{E8A671A3-BA37-BC46-B989-3E1A93F77C41}" presName="compNode" presStyleCnt="0"/>
      <dgm:spPr/>
    </dgm:pt>
    <dgm:pt modelId="{9F1A8ABA-C595-2E40-AEAE-4DE179D5DE87}" type="pres">
      <dgm:prSet presAssocID="{E8A671A3-BA37-BC46-B989-3E1A93F77C41}" presName="aNode" presStyleLbl="bgShp" presStyleIdx="0" presStyleCnt="1" custLinFactNeighborY="-12006"/>
      <dgm:spPr/>
      <dgm:t>
        <a:bodyPr/>
        <a:lstStyle/>
        <a:p>
          <a:endParaRPr kumimoji="1" lang="ja-JP" altLang="en-US"/>
        </a:p>
      </dgm:t>
    </dgm:pt>
    <dgm:pt modelId="{5DA625D8-3BAA-F548-917C-16CF6788282A}" type="pres">
      <dgm:prSet presAssocID="{E8A671A3-BA37-BC46-B989-3E1A93F77C41}" presName="textNode" presStyleLbl="bgShp" presStyleIdx="0" presStyleCnt="1"/>
      <dgm:spPr/>
      <dgm:t>
        <a:bodyPr/>
        <a:lstStyle/>
        <a:p>
          <a:endParaRPr kumimoji="1" lang="ja-JP" altLang="en-US"/>
        </a:p>
      </dgm:t>
    </dgm:pt>
    <dgm:pt modelId="{07624D96-71F1-B040-90AC-2468A1D8C0DD}" type="pres">
      <dgm:prSet presAssocID="{E8A671A3-BA37-BC46-B989-3E1A93F77C41}" presName="compChildNode" presStyleCnt="0"/>
      <dgm:spPr/>
    </dgm:pt>
    <dgm:pt modelId="{571191CB-0225-E649-B7E5-46A502C05DA1}" type="pres">
      <dgm:prSet presAssocID="{E8A671A3-BA37-BC46-B989-3E1A93F77C41}" presName="theInnerList" presStyleCnt="0"/>
      <dgm:spPr/>
    </dgm:pt>
    <dgm:pt modelId="{779C2F06-C1E3-C749-9621-415740D6AA08}" type="pres">
      <dgm:prSet presAssocID="{3DB148F7-41CA-074C-BCF5-440C303583FF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6B981B-7150-F247-93E0-6225D389A315}" type="pres">
      <dgm:prSet presAssocID="{3DB148F7-41CA-074C-BCF5-440C303583FF}" presName="aSpace2" presStyleCnt="0"/>
      <dgm:spPr/>
    </dgm:pt>
    <dgm:pt modelId="{B36C570F-5B0A-0447-A5E8-BA46DCD05C2E}" type="pres">
      <dgm:prSet presAssocID="{05551573-A982-3747-A37C-F645AFE7401C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7242B29-31E5-7F46-AE64-9BBF48EE8EB5}" type="pres">
      <dgm:prSet presAssocID="{05551573-A982-3747-A37C-F645AFE7401C}" presName="aSpace2" presStyleCnt="0"/>
      <dgm:spPr/>
    </dgm:pt>
    <dgm:pt modelId="{80E5E350-5028-6D4C-BEE4-B14171CFB3E4}" type="pres">
      <dgm:prSet presAssocID="{4759BF91-2A64-1B4A-9F1A-0C1B36CF1694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619D6EC-A6B5-8E4D-82E3-5A7CAC69D0AC}" type="presOf" srcId="{59CD2ECE-E683-2D45-A740-0500BEB354DF}" destId="{39D9E1F2-83CD-4B4F-8F78-16F950D6F9E9}" srcOrd="0" destOrd="0" presId="urn:microsoft.com/office/officeart/2005/8/layout/lProcess2"/>
    <dgm:cxn modelId="{8E6B63BE-5CE5-5E4A-86EE-1576DC307D98}" type="presOf" srcId="{E8A671A3-BA37-BC46-B989-3E1A93F77C41}" destId="{9F1A8ABA-C595-2E40-AEAE-4DE179D5DE87}" srcOrd="0" destOrd="0" presId="urn:microsoft.com/office/officeart/2005/8/layout/lProcess2"/>
    <dgm:cxn modelId="{C24866ED-CAE6-7E43-BE6D-113D8236BE75}" type="presOf" srcId="{4759BF91-2A64-1B4A-9F1A-0C1B36CF1694}" destId="{80E5E350-5028-6D4C-BEE4-B14171CFB3E4}" srcOrd="0" destOrd="0" presId="urn:microsoft.com/office/officeart/2005/8/layout/lProcess2"/>
    <dgm:cxn modelId="{916B9BF2-19A4-2044-B383-7F6D2DC07B1C}" srcId="{E8A671A3-BA37-BC46-B989-3E1A93F77C41}" destId="{05551573-A982-3747-A37C-F645AFE7401C}" srcOrd="1" destOrd="0" parTransId="{7A506141-479D-764F-A551-BE29AAA7BDD7}" sibTransId="{877C3FC4-756F-4846-91FC-7243B241CAB5}"/>
    <dgm:cxn modelId="{C5348FFE-C643-6D48-93B2-8AAF2F70E64B}" type="presOf" srcId="{05551573-A982-3747-A37C-F645AFE7401C}" destId="{B36C570F-5B0A-0447-A5E8-BA46DCD05C2E}" srcOrd="0" destOrd="0" presId="urn:microsoft.com/office/officeart/2005/8/layout/lProcess2"/>
    <dgm:cxn modelId="{08801C3B-9F1D-654B-B82F-14D45DB28E95}" srcId="{E8A671A3-BA37-BC46-B989-3E1A93F77C41}" destId="{4759BF91-2A64-1B4A-9F1A-0C1B36CF1694}" srcOrd="2" destOrd="0" parTransId="{BE0D6CF2-0F0E-B948-BADB-101DE2403546}" sibTransId="{8C0F329F-59FE-1042-9297-3B7F69865240}"/>
    <dgm:cxn modelId="{58A8E82D-3CF1-704F-B757-7F26C2B7EC85}" type="presOf" srcId="{3DB148F7-41CA-074C-BCF5-440C303583FF}" destId="{779C2F06-C1E3-C749-9621-415740D6AA08}" srcOrd="0" destOrd="0" presId="urn:microsoft.com/office/officeart/2005/8/layout/lProcess2"/>
    <dgm:cxn modelId="{02B2851B-CA13-BF40-8C35-5DCEC3192EBC}" srcId="{E8A671A3-BA37-BC46-B989-3E1A93F77C41}" destId="{3DB148F7-41CA-074C-BCF5-440C303583FF}" srcOrd="0" destOrd="0" parTransId="{51EFA77B-1FBF-D849-8194-56AE8F5BDDE5}" sibTransId="{F97C4F3F-433D-A146-8336-9FCCA1D54789}"/>
    <dgm:cxn modelId="{B71D058E-8EE7-3A46-A479-C0B3BA79C2DF}" srcId="{59CD2ECE-E683-2D45-A740-0500BEB354DF}" destId="{E8A671A3-BA37-BC46-B989-3E1A93F77C41}" srcOrd="0" destOrd="0" parTransId="{CB4613EC-B1FA-1941-9E57-18FF4FEA4FDD}" sibTransId="{AE2E1D67-E518-1447-ABB8-E87108D56175}"/>
    <dgm:cxn modelId="{225A3100-DC5E-4A42-BCC5-1B554955CBEB}" type="presOf" srcId="{E8A671A3-BA37-BC46-B989-3E1A93F77C41}" destId="{5DA625D8-3BAA-F548-917C-16CF6788282A}" srcOrd="1" destOrd="0" presId="urn:microsoft.com/office/officeart/2005/8/layout/lProcess2"/>
    <dgm:cxn modelId="{66BF24D5-87EC-2F4D-9AA1-3AE5D67DE4BD}" type="presParOf" srcId="{39D9E1F2-83CD-4B4F-8F78-16F950D6F9E9}" destId="{CE6787A7-79D3-DE4C-8036-E79325205085}" srcOrd="0" destOrd="0" presId="urn:microsoft.com/office/officeart/2005/8/layout/lProcess2"/>
    <dgm:cxn modelId="{3BAF4452-3DD7-D043-9E42-02CEC30733EA}" type="presParOf" srcId="{CE6787A7-79D3-DE4C-8036-E79325205085}" destId="{9F1A8ABA-C595-2E40-AEAE-4DE179D5DE87}" srcOrd="0" destOrd="0" presId="urn:microsoft.com/office/officeart/2005/8/layout/lProcess2"/>
    <dgm:cxn modelId="{DCAA4EC5-8EC5-454F-8B93-34D442EAE233}" type="presParOf" srcId="{CE6787A7-79D3-DE4C-8036-E79325205085}" destId="{5DA625D8-3BAA-F548-917C-16CF6788282A}" srcOrd="1" destOrd="0" presId="urn:microsoft.com/office/officeart/2005/8/layout/lProcess2"/>
    <dgm:cxn modelId="{12AFF56E-094E-C941-8E41-A064997C8802}" type="presParOf" srcId="{CE6787A7-79D3-DE4C-8036-E79325205085}" destId="{07624D96-71F1-B040-90AC-2468A1D8C0DD}" srcOrd="2" destOrd="0" presId="urn:microsoft.com/office/officeart/2005/8/layout/lProcess2"/>
    <dgm:cxn modelId="{B3A6A50A-B164-1940-8C23-64A47CE7AAF7}" type="presParOf" srcId="{07624D96-71F1-B040-90AC-2468A1D8C0DD}" destId="{571191CB-0225-E649-B7E5-46A502C05DA1}" srcOrd="0" destOrd="0" presId="urn:microsoft.com/office/officeart/2005/8/layout/lProcess2"/>
    <dgm:cxn modelId="{B836E684-8E49-9348-B1FC-801AF8DC7B35}" type="presParOf" srcId="{571191CB-0225-E649-B7E5-46A502C05DA1}" destId="{779C2F06-C1E3-C749-9621-415740D6AA08}" srcOrd="0" destOrd="0" presId="urn:microsoft.com/office/officeart/2005/8/layout/lProcess2"/>
    <dgm:cxn modelId="{50CCDD1F-AE84-0B47-A403-D1F9766A94BA}" type="presParOf" srcId="{571191CB-0225-E649-B7E5-46A502C05DA1}" destId="{6E6B981B-7150-F247-93E0-6225D389A315}" srcOrd="1" destOrd="0" presId="urn:microsoft.com/office/officeart/2005/8/layout/lProcess2"/>
    <dgm:cxn modelId="{439BE15F-665A-3A43-A643-214E11C4FD1C}" type="presParOf" srcId="{571191CB-0225-E649-B7E5-46A502C05DA1}" destId="{B36C570F-5B0A-0447-A5E8-BA46DCD05C2E}" srcOrd="2" destOrd="0" presId="urn:microsoft.com/office/officeart/2005/8/layout/lProcess2"/>
    <dgm:cxn modelId="{7AAAC4FF-08C7-D14F-B079-9EE6BCC2F408}" type="presParOf" srcId="{571191CB-0225-E649-B7E5-46A502C05DA1}" destId="{57242B29-31E5-7F46-AE64-9BBF48EE8EB5}" srcOrd="3" destOrd="0" presId="urn:microsoft.com/office/officeart/2005/8/layout/lProcess2"/>
    <dgm:cxn modelId="{740DDB0E-B1EC-D140-8E25-C69C84BB2B40}" type="presParOf" srcId="{571191CB-0225-E649-B7E5-46A502C05DA1}" destId="{80E5E350-5028-6D4C-BEE4-B14171CFB3E4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9CD2ECE-E683-2D45-A740-0500BEB354DF}" type="doc">
      <dgm:prSet loTypeId="urn:microsoft.com/office/officeart/2005/8/layout/lProcess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8A671A3-BA37-BC46-B989-3E1A93F77C41}">
      <dgm:prSet phldrT="[テキスト]" custT="1"/>
      <dgm:spPr/>
      <dgm:t>
        <a:bodyPr/>
        <a:lstStyle/>
        <a:p>
          <a:r>
            <a:rPr kumimoji="1" lang="en-US" altLang="ja-JP" sz="2000" dirty="0" smtClean="0"/>
            <a:t>[</a:t>
          </a:r>
          <a:r>
            <a:rPr kumimoji="1" lang="ja-JP" altLang="en-US" sz="2000" dirty="0" smtClean="0"/>
            <a:t>データベース名</a:t>
          </a:r>
          <a:r>
            <a:rPr kumimoji="1" lang="en-US" altLang="ja-JP" sz="2000" dirty="0" smtClean="0"/>
            <a:t>]</a:t>
          </a:r>
          <a:endParaRPr kumimoji="1" lang="ja-JP" altLang="en-US" sz="2000" dirty="0" smtClean="0"/>
        </a:p>
        <a:p>
          <a:r>
            <a:rPr kumimoji="1" lang="ja-JP" altLang="en-US" sz="2000" dirty="0" smtClean="0"/>
            <a:t>コンビニ</a:t>
          </a:r>
          <a:endParaRPr kumimoji="1" lang="ja-JP" altLang="en-US" sz="2000" dirty="0"/>
        </a:p>
      </dgm:t>
    </dgm:pt>
    <dgm:pt modelId="{CB4613EC-B1FA-1941-9E57-18FF4FEA4FDD}" type="par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AE2E1D67-E518-1447-ABB8-E87108D56175}" type="sib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3DB148F7-41CA-074C-BCF5-440C303583FF}">
      <dgm:prSet phldrT="[テキスト]" custT="1"/>
      <dgm:spPr/>
      <dgm:t>
        <a:bodyPr/>
        <a:lstStyle/>
        <a:p>
          <a:r>
            <a:rPr kumimoji="1" lang="en-US" altLang="ja-JP" sz="1800" dirty="0" smtClean="0"/>
            <a:t>[</a:t>
          </a:r>
          <a:r>
            <a:rPr kumimoji="1" lang="ja-JP" altLang="en-US" sz="1800" dirty="0" smtClean="0"/>
            <a:t>テーブル名</a:t>
          </a:r>
          <a:r>
            <a:rPr kumimoji="1" lang="en-US" altLang="ja-JP" sz="1800" dirty="0" smtClean="0"/>
            <a:t>]</a:t>
          </a:r>
          <a:endParaRPr kumimoji="1" lang="ja-JP" altLang="en-US" sz="1800" dirty="0" smtClean="0"/>
        </a:p>
        <a:p>
          <a:r>
            <a:rPr kumimoji="1" lang="ja-JP" altLang="en-US" sz="1800" dirty="0" smtClean="0"/>
            <a:t>商品データ</a:t>
          </a:r>
          <a:endParaRPr kumimoji="1" lang="ja-JP" altLang="en-US" sz="1800" dirty="0"/>
        </a:p>
      </dgm:t>
    </dgm:pt>
    <dgm:pt modelId="{51EFA77B-1FBF-D849-8194-56AE8F5BDDE5}" type="par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F97C4F3F-433D-A146-8336-9FCCA1D54789}" type="sib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05551573-A982-3747-A37C-F645AFE7401C}">
      <dgm:prSet phldrT="[テキスト]" custT="1"/>
      <dgm:spPr/>
      <dgm:t>
        <a:bodyPr/>
        <a:lstStyle/>
        <a:p>
          <a:r>
            <a:rPr kumimoji="1" lang="en-US" altLang="ja-JP" sz="1800" dirty="0" smtClean="0"/>
            <a:t>[</a:t>
          </a:r>
          <a:r>
            <a:rPr kumimoji="1" lang="ja-JP" altLang="en-US" sz="1800" dirty="0" smtClean="0"/>
            <a:t>テーブル名</a:t>
          </a:r>
          <a:r>
            <a:rPr kumimoji="1" lang="en-US" altLang="ja-JP" sz="1800" dirty="0" smtClean="0"/>
            <a:t>]</a:t>
          </a:r>
          <a:endParaRPr kumimoji="1" lang="ja-JP" altLang="en-US" sz="1800" dirty="0" smtClean="0"/>
        </a:p>
        <a:p>
          <a:r>
            <a:rPr kumimoji="1" lang="ja-JP" altLang="en-US" sz="1800" dirty="0" smtClean="0"/>
            <a:t>売上データ</a:t>
          </a:r>
          <a:endParaRPr kumimoji="1" lang="ja-JP" altLang="en-US" sz="1800" dirty="0"/>
        </a:p>
      </dgm:t>
    </dgm:pt>
    <dgm:pt modelId="{7A506141-479D-764F-A551-BE29AAA7BDD7}" type="par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877C3FC4-756F-4846-91FC-7243B241CAB5}" type="sib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39D9E1F2-83CD-4B4F-8F78-16F950D6F9E9}" type="pres">
      <dgm:prSet presAssocID="{59CD2ECE-E683-2D45-A740-0500BEB354DF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E6787A7-79D3-DE4C-8036-E79325205085}" type="pres">
      <dgm:prSet presAssocID="{E8A671A3-BA37-BC46-B989-3E1A93F77C41}" presName="compNode" presStyleCnt="0"/>
      <dgm:spPr/>
    </dgm:pt>
    <dgm:pt modelId="{9F1A8ABA-C595-2E40-AEAE-4DE179D5DE87}" type="pres">
      <dgm:prSet presAssocID="{E8A671A3-BA37-BC46-B989-3E1A93F77C41}" presName="aNode" presStyleLbl="bgShp" presStyleIdx="0" presStyleCnt="1" custLinFactY="26211" custLinFactNeighborX="-377" custLinFactNeighborY="100000"/>
      <dgm:spPr/>
      <dgm:t>
        <a:bodyPr/>
        <a:lstStyle/>
        <a:p>
          <a:endParaRPr kumimoji="1" lang="ja-JP" altLang="en-US"/>
        </a:p>
      </dgm:t>
    </dgm:pt>
    <dgm:pt modelId="{5DA625D8-3BAA-F548-917C-16CF6788282A}" type="pres">
      <dgm:prSet presAssocID="{E8A671A3-BA37-BC46-B989-3E1A93F77C41}" presName="textNode" presStyleLbl="bgShp" presStyleIdx="0" presStyleCnt="1"/>
      <dgm:spPr/>
      <dgm:t>
        <a:bodyPr/>
        <a:lstStyle/>
        <a:p>
          <a:endParaRPr kumimoji="1" lang="ja-JP" altLang="en-US"/>
        </a:p>
      </dgm:t>
    </dgm:pt>
    <dgm:pt modelId="{07624D96-71F1-B040-90AC-2468A1D8C0DD}" type="pres">
      <dgm:prSet presAssocID="{E8A671A3-BA37-BC46-B989-3E1A93F77C41}" presName="compChildNode" presStyleCnt="0"/>
      <dgm:spPr/>
    </dgm:pt>
    <dgm:pt modelId="{571191CB-0225-E649-B7E5-46A502C05DA1}" type="pres">
      <dgm:prSet presAssocID="{E8A671A3-BA37-BC46-B989-3E1A93F77C41}" presName="theInnerList" presStyleCnt="0"/>
      <dgm:spPr/>
    </dgm:pt>
    <dgm:pt modelId="{779C2F06-C1E3-C749-9621-415740D6AA08}" type="pres">
      <dgm:prSet presAssocID="{3DB148F7-41CA-074C-BCF5-440C303583FF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6B981B-7150-F247-93E0-6225D389A315}" type="pres">
      <dgm:prSet presAssocID="{3DB148F7-41CA-074C-BCF5-440C303583FF}" presName="aSpace2" presStyleCnt="0"/>
      <dgm:spPr/>
    </dgm:pt>
    <dgm:pt modelId="{B36C570F-5B0A-0447-A5E8-BA46DCD05C2E}" type="pres">
      <dgm:prSet presAssocID="{05551573-A982-3747-A37C-F645AFE7401C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0E4DE27-95C7-3E4C-92E7-63EF93185CD5}" type="presOf" srcId="{E8A671A3-BA37-BC46-B989-3E1A93F77C41}" destId="{5DA625D8-3BAA-F548-917C-16CF6788282A}" srcOrd="1" destOrd="0" presId="urn:microsoft.com/office/officeart/2005/8/layout/lProcess2"/>
    <dgm:cxn modelId="{899EE381-B1E1-294B-AFE3-668AFE3F4825}" type="presOf" srcId="{05551573-A982-3747-A37C-F645AFE7401C}" destId="{B36C570F-5B0A-0447-A5E8-BA46DCD05C2E}" srcOrd="0" destOrd="0" presId="urn:microsoft.com/office/officeart/2005/8/layout/lProcess2"/>
    <dgm:cxn modelId="{8DAE334F-5FDE-1E48-A41B-08A9D4CFC892}" type="presOf" srcId="{3DB148F7-41CA-074C-BCF5-440C303583FF}" destId="{779C2F06-C1E3-C749-9621-415740D6AA08}" srcOrd="0" destOrd="0" presId="urn:microsoft.com/office/officeart/2005/8/layout/lProcess2"/>
    <dgm:cxn modelId="{B71D058E-8EE7-3A46-A479-C0B3BA79C2DF}" srcId="{59CD2ECE-E683-2D45-A740-0500BEB354DF}" destId="{E8A671A3-BA37-BC46-B989-3E1A93F77C41}" srcOrd="0" destOrd="0" parTransId="{CB4613EC-B1FA-1941-9E57-18FF4FEA4FDD}" sibTransId="{AE2E1D67-E518-1447-ABB8-E87108D56175}"/>
    <dgm:cxn modelId="{4B412C97-9B95-1E41-B484-69AF1F23C159}" type="presOf" srcId="{E8A671A3-BA37-BC46-B989-3E1A93F77C41}" destId="{9F1A8ABA-C595-2E40-AEAE-4DE179D5DE87}" srcOrd="0" destOrd="0" presId="urn:microsoft.com/office/officeart/2005/8/layout/lProcess2"/>
    <dgm:cxn modelId="{02B2851B-CA13-BF40-8C35-5DCEC3192EBC}" srcId="{E8A671A3-BA37-BC46-B989-3E1A93F77C41}" destId="{3DB148F7-41CA-074C-BCF5-440C303583FF}" srcOrd="0" destOrd="0" parTransId="{51EFA77B-1FBF-D849-8194-56AE8F5BDDE5}" sibTransId="{F97C4F3F-433D-A146-8336-9FCCA1D54789}"/>
    <dgm:cxn modelId="{916B9BF2-19A4-2044-B383-7F6D2DC07B1C}" srcId="{E8A671A3-BA37-BC46-B989-3E1A93F77C41}" destId="{05551573-A982-3747-A37C-F645AFE7401C}" srcOrd="1" destOrd="0" parTransId="{7A506141-479D-764F-A551-BE29AAA7BDD7}" sibTransId="{877C3FC4-756F-4846-91FC-7243B241CAB5}"/>
    <dgm:cxn modelId="{3876DEAB-AF5F-014D-ADE2-382ACCCFB1EB}" type="presOf" srcId="{59CD2ECE-E683-2D45-A740-0500BEB354DF}" destId="{39D9E1F2-83CD-4B4F-8F78-16F950D6F9E9}" srcOrd="0" destOrd="0" presId="urn:microsoft.com/office/officeart/2005/8/layout/lProcess2"/>
    <dgm:cxn modelId="{0A12D4E9-2B28-1D41-BFE3-D58B647FE8F7}" type="presParOf" srcId="{39D9E1F2-83CD-4B4F-8F78-16F950D6F9E9}" destId="{CE6787A7-79D3-DE4C-8036-E79325205085}" srcOrd="0" destOrd="0" presId="urn:microsoft.com/office/officeart/2005/8/layout/lProcess2"/>
    <dgm:cxn modelId="{BBA6CE13-D5E2-B94A-AE0D-CD1E10813582}" type="presParOf" srcId="{CE6787A7-79D3-DE4C-8036-E79325205085}" destId="{9F1A8ABA-C595-2E40-AEAE-4DE179D5DE87}" srcOrd="0" destOrd="0" presId="urn:microsoft.com/office/officeart/2005/8/layout/lProcess2"/>
    <dgm:cxn modelId="{76A23A9D-2CA1-FC45-BA98-078777C00CCC}" type="presParOf" srcId="{CE6787A7-79D3-DE4C-8036-E79325205085}" destId="{5DA625D8-3BAA-F548-917C-16CF6788282A}" srcOrd="1" destOrd="0" presId="urn:microsoft.com/office/officeart/2005/8/layout/lProcess2"/>
    <dgm:cxn modelId="{8FD214C7-24C3-074B-BC12-C4E6DDA224BF}" type="presParOf" srcId="{CE6787A7-79D3-DE4C-8036-E79325205085}" destId="{07624D96-71F1-B040-90AC-2468A1D8C0DD}" srcOrd="2" destOrd="0" presId="urn:microsoft.com/office/officeart/2005/8/layout/lProcess2"/>
    <dgm:cxn modelId="{23607371-8BFE-5F47-93F1-5DEC20233505}" type="presParOf" srcId="{07624D96-71F1-B040-90AC-2468A1D8C0DD}" destId="{571191CB-0225-E649-B7E5-46A502C05DA1}" srcOrd="0" destOrd="0" presId="urn:microsoft.com/office/officeart/2005/8/layout/lProcess2"/>
    <dgm:cxn modelId="{BE4782C6-B18D-BA44-801E-38F8082DA7D6}" type="presParOf" srcId="{571191CB-0225-E649-B7E5-46A502C05DA1}" destId="{779C2F06-C1E3-C749-9621-415740D6AA08}" srcOrd="0" destOrd="0" presId="urn:microsoft.com/office/officeart/2005/8/layout/lProcess2"/>
    <dgm:cxn modelId="{FC1AD014-BE1F-6447-8443-3EFBFD645EC8}" type="presParOf" srcId="{571191CB-0225-E649-B7E5-46A502C05DA1}" destId="{6E6B981B-7150-F247-93E0-6225D389A315}" srcOrd="1" destOrd="0" presId="urn:microsoft.com/office/officeart/2005/8/layout/lProcess2"/>
    <dgm:cxn modelId="{6AF1CB16-F92B-644A-89D1-B15B264FEFF5}" type="presParOf" srcId="{571191CB-0225-E649-B7E5-46A502C05DA1}" destId="{B36C570F-5B0A-0447-A5E8-BA46DCD05C2E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9CD2ECE-E683-2D45-A740-0500BEB354DF}" type="doc">
      <dgm:prSet loTypeId="urn:microsoft.com/office/officeart/2005/8/layout/lProcess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8A671A3-BA37-BC46-B989-3E1A93F77C41}">
      <dgm:prSet phldrT="[テキスト]" custT="1"/>
      <dgm:spPr/>
      <dgm:t>
        <a:bodyPr/>
        <a:lstStyle/>
        <a:p>
          <a:r>
            <a:rPr kumimoji="1" lang="ja-JP" altLang="en-US" sz="2000" dirty="0" smtClean="0"/>
            <a:t>コンビニ</a:t>
          </a:r>
          <a:endParaRPr kumimoji="1" lang="ja-JP" altLang="en-US" sz="2000" dirty="0"/>
        </a:p>
      </dgm:t>
    </dgm:pt>
    <dgm:pt modelId="{CB4613EC-B1FA-1941-9E57-18FF4FEA4FDD}" type="par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AE2E1D67-E518-1447-ABB8-E87108D56175}" type="sib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3DB148F7-41CA-074C-BCF5-440C303583FF}">
      <dgm:prSet phldrT="[テキスト]" custT="1"/>
      <dgm:spPr/>
      <dgm:t>
        <a:bodyPr/>
        <a:lstStyle/>
        <a:p>
          <a:r>
            <a:rPr kumimoji="1" lang="ja-JP" altLang="en-US" sz="1800" dirty="0" smtClean="0"/>
            <a:t>商品データ</a:t>
          </a:r>
          <a:endParaRPr kumimoji="1" lang="ja-JP" altLang="en-US" sz="1800" dirty="0"/>
        </a:p>
      </dgm:t>
    </dgm:pt>
    <dgm:pt modelId="{51EFA77B-1FBF-D849-8194-56AE8F5BDDE5}" type="par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F97C4F3F-433D-A146-8336-9FCCA1D54789}" type="sib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05551573-A982-3747-A37C-F645AFE7401C}">
      <dgm:prSet phldrT="[テキスト]" custT="1"/>
      <dgm:spPr/>
      <dgm:t>
        <a:bodyPr/>
        <a:lstStyle/>
        <a:p>
          <a:r>
            <a:rPr kumimoji="1" lang="ja-JP" altLang="en-US" sz="1800" dirty="0" smtClean="0"/>
            <a:t>売上データ</a:t>
          </a:r>
          <a:endParaRPr kumimoji="1" lang="ja-JP" altLang="en-US" sz="1800" dirty="0"/>
        </a:p>
      </dgm:t>
    </dgm:pt>
    <dgm:pt modelId="{7A506141-479D-764F-A551-BE29AAA7BDD7}" type="par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877C3FC4-756F-4846-91FC-7243B241CAB5}" type="sib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39D9E1F2-83CD-4B4F-8F78-16F950D6F9E9}" type="pres">
      <dgm:prSet presAssocID="{59CD2ECE-E683-2D45-A740-0500BEB354DF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E6787A7-79D3-DE4C-8036-E79325205085}" type="pres">
      <dgm:prSet presAssocID="{E8A671A3-BA37-BC46-B989-3E1A93F77C41}" presName="compNode" presStyleCnt="0"/>
      <dgm:spPr/>
    </dgm:pt>
    <dgm:pt modelId="{9F1A8ABA-C595-2E40-AEAE-4DE179D5DE87}" type="pres">
      <dgm:prSet presAssocID="{E8A671A3-BA37-BC46-B989-3E1A93F77C41}" presName="aNode" presStyleLbl="bgShp" presStyleIdx="0" presStyleCnt="1" custLinFactY="26211" custLinFactNeighborX="-377" custLinFactNeighborY="100000"/>
      <dgm:spPr/>
      <dgm:t>
        <a:bodyPr/>
        <a:lstStyle/>
        <a:p>
          <a:endParaRPr kumimoji="1" lang="ja-JP" altLang="en-US"/>
        </a:p>
      </dgm:t>
    </dgm:pt>
    <dgm:pt modelId="{5DA625D8-3BAA-F548-917C-16CF6788282A}" type="pres">
      <dgm:prSet presAssocID="{E8A671A3-BA37-BC46-B989-3E1A93F77C41}" presName="textNode" presStyleLbl="bgShp" presStyleIdx="0" presStyleCnt="1"/>
      <dgm:spPr/>
      <dgm:t>
        <a:bodyPr/>
        <a:lstStyle/>
        <a:p>
          <a:endParaRPr kumimoji="1" lang="ja-JP" altLang="en-US"/>
        </a:p>
      </dgm:t>
    </dgm:pt>
    <dgm:pt modelId="{07624D96-71F1-B040-90AC-2468A1D8C0DD}" type="pres">
      <dgm:prSet presAssocID="{E8A671A3-BA37-BC46-B989-3E1A93F77C41}" presName="compChildNode" presStyleCnt="0"/>
      <dgm:spPr/>
    </dgm:pt>
    <dgm:pt modelId="{571191CB-0225-E649-B7E5-46A502C05DA1}" type="pres">
      <dgm:prSet presAssocID="{E8A671A3-BA37-BC46-B989-3E1A93F77C41}" presName="theInnerList" presStyleCnt="0"/>
      <dgm:spPr/>
    </dgm:pt>
    <dgm:pt modelId="{779C2F06-C1E3-C749-9621-415740D6AA08}" type="pres">
      <dgm:prSet presAssocID="{3DB148F7-41CA-074C-BCF5-440C303583FF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6B981B-7150-F247-93E0-6225D389A315}" type="pres">
      <dgm:prSet presAssocID="{3DB148F7-41CA-074C-BCF5-440C303583FF}" presName="aSpace2" presStyleCnt="0"/>
      <dgm:spPr/>
    </dgm:pt>
    <dgm:pt modelId="{B36C570F-5B0A-0447-A5E8-BA46DCD05C2E}" type="pres">
      <dgm:prSet presAssocID="{05551573-A982-3747-A37C-F645AFE7401C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162CA5FB-0ECA-CF48-AA7D-6B1F100A78C5}" type="presOf" srcId="{59CD2ECE-E683-2D45-A740-0500BEB354DF}" destId="{39D9E1F2-83CD-4B4F-8F78-16F950D6F9E9}" srcOrd="0" destOrd="0" presId="urn:microsoft.com/office/officeart/2005/8/layout/lProcess2"/>
    <dgm:cxn modelId="{D97A0135-9169-3147-BB63-26FF2BEC3DF3}" type="presOf" srcId="{3DB148F7-41CA-074C-BCF5-440C303583FF}" destId="{779C2F06-C1E3-C749-9621-415740D6AA08}" srcOrd="0" destOrd="0" presId="urn:microsoft.com/office/officeart/2005/8/layout/lProcess2"/>
    <dgm:cxn modelId="{7B41A29A-3FD8-954C-AC0F-1D23D169CA74}" type="presOf" srcId="{05551573-A982-3747-A37C-F645AFE7401C}" destId="{B36C570F-5B0A-0447-A5E8-BA46DCD05C2E}" srcOrd="0" destOrd="0" presId="urn:microsoft.com/office/officeart/2005/8/layout/lProcess2"/>
    <dgm:cxn modelId="{2C70239F-8E54-324B-8A27-8F108AC53E92}" type="presOf" srcId="{E8A671A3-BA37-BC46-B989-3E1A93F77C41}" destId="{9F1A8ABA-C595-2E40-AEAE-4DE179D5DE87}" srcOrd="0" destOrd="0" presId="urn:microsoft.com/office/officeart/2005/8/layout/lProcess2"/>
    <dgm:cxn modelId="{916B9BF2-19A4-2044-B383-7F6D2DC07B1C}" srcId="{E8A671A3-BA37-BC46-B989-3E1A93F77C41}" destId="{05551573-A982-3747-A37C-F645AFE7401C}" srcOrd="1" destOrd="0" parTransId="{7A506141-479D-764F-A551-BE29AAA7BDD7}" sibTransId="{877C3FC4-756F-4846-91FC-7243B241CAB5}"/>
    <dgm:cxn modelId="{6C6CCF36-A2F8-3545-979A-D6C74FC9DAB2}" type="presOf" srcId="{E8A671A3-BA37-BC46-B989-3E1A93F77C41}" destId="{5DA625D8-3BAA-F548-917C-16CF6788282A}" srcOrd="1" destOrd="0" presId="urn:microsoft.com/office/officeart/2005/8/layout/lProcess2"/>
    <dgm:cxn modelId="{02B2851B-CA13-BF40-8C35-5DCEC3192EBC}" srcId="{E8A671A3-BA37-BC46-B989-3E1A93F77C41}" destId="{3DB148F7-41CA-074C-BCF5-440C303583FF}" srcOrd="0" destOrd="0" parTransId="{51EFA77B-1FBF-D849-8194-56AE8F5BDDE5}" sibTransId="{F97C4F3F-433D-A146-8336-9FCCA1D54789}"/>
    <dgm:cxn modelId="{B71D058E-8EE7-3A46-A479-C0B3BA79C2DF}" srcId="{59CD2ECE-E683-2D45-A740-0500BEB354DF}" destId="{E8A671A3-BA37-BC46-B989-3E1A93F77C41}" srcOrd="0" destOrd="0" parTransId="{CB4613EC-B1FA-1941-9E57-18FF4FEA4FDD}" sibTransId="{AE2E1D67-E518-1447-ABB8-E87108D56175}"/>
    <dgm:cxn modelId="{C86F6E3D-2E77-9B49-8C1E-C4D0ECCBEADA}" type="presParOf" srcId="{39D9E1F2-83CD-4B4F-8F78-16F950D6F9E9}" destId="{CE6787A7-79D3-DE4C-8036-E79325205085}" srcOrd="0" destOrd="0" presId="urn:microsoft.com/office/officeart/2005/8/layout/lProcess2"/>
    <dgm:cxn modelId="{EF0CB9CE-9FC2-0540-98AD-65B2BDA39EAD}" type="presParOf" srcId="{CE6787A7-79D3-DE4C-8036-E79325205085}" destId="{9F1A8ABA-C595-2E40-AEAE-4DE179D5DE87}" srcOrd="0" destOrd="0" presId="urn:microsoft.com/office/officeart/2005/8/layout/lProcess2"/>
    <dgm:cxn modelId="{550FC0BC-5F38-8B4E-9B4D-ADEC62DD8898}" type="presParOf" srcId="{CE6787A7-79D3-DE4C-8036-E79325205085}" destId="{5DA625D8-3BAA-F548-917C-16CF6788282A}" srcOrd="1" destOrd="0" presId="urn:microsoft.com/office/officeart/2005/8/layout/lProcess2"/>
    <dgm:cxn modelId="{3603153B-9599-254A-88E2-3EBF2DFEE486}" type="presParOf" srcId="{CE6787A7-79D3-DE4C-8036-E79325205085}" destId="{07624D96-71F1-B040-90AC-2468A1D8C0DD}" srcOrd="2" destOrd="0" presId="urn:microsoft.com/office/officeart/2005/8/layout/lProcess2"/>
    <dgm:cxn modelId="{3D457916-C8BB-4740-BB61-DB807FF4BB04}" type="presParOf" srcId="{07624D96-71F1-B040-90AC-2468A1D8C0DD}" destId="{571191CB-0225-E649-B7E5-46A502C05DA1}" srcOrd="0" destOrd="0" presId="urn:microsoft.com/office/officeart/2005/8/layout/lProcess2"/>
    <dgm:cxn modelId="{4794FFB4-56C5-7A47-A1AA-2C6F296B0304}" type="presParOf" srcId="{571191CB-0225-E649-B7E5-46A502C05DA1}" destId="{779C2F06-C1E3-C749-9621-415740D6AA08}" srcOrd="0" destOrd="0" presId="urn:microsoft.com/office/officeart/2005/8/layout/lProcess2"/>
    <dgm:cxn modelId="{EEF8FA7A-B83F-E946-93B1-9E41EAF0DC98}" type="presParOf" srcId="{571191CB-0225-E649-B7E5-46A502C05DA1}" destId="{6E6B981B-7150-F247-93E0-6225D389A315}" srcOrd="1" destOrd="0" presId="urn:microsoft.com/office/officeart/2005/8/layout/lProcess2"/>
    <dgm:cxn modelId="{38A36F7D-7A63-C545-A1CF-F7E96B0B356E}" type="presParOf" srcId="{571191CB-0225-E649-B7E5-46A502C05DA1}" destId="{B36C570F-5B0A-0447-A5E8-BA46DCD05C2E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9CD2ECE-E683-2D45-A740-0500BEB354DF}" type="doc">
      <dgm:prSet loTypeId="urn:microsoft.com/office/officeart/2005/8/layout/lProcess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8A671A3-BA37-BC46-B989-3E1A93F77C41}">
      <dgm:prSet phldrT="[テキスト]" custT="1"/>
      <dgm:spPr/>
      <dgm:t>
        <a:bodyPr/>
        <a:lstStyle/>
        <a:p>
          <a:r>
            <a:rPr kumimoji="1" lang="en-US" altLang="ja-JP" sz="2000" dirty="0" smtClean="0"/>
            <a:t>[</a:t>
          </a:r>
          <a:r>
            <a:rPr kumimoji="1" lang="ja-JP" altLang="en-US" sz="2000" dirty="0" smtClean="0"/>
            <a:t>データベース名</a:t>
          </a:r>
          <a:r>
            <a:rPr kumimoji="1" lang="en-US" altLang="ja-JP" sz="2000" dirty="0" smtClean="0"/>
            <a:t>]</a:t>
          </a:r>
          <a:endParaRPr kumimoji="1" lang="ja-JP" altLang="en-US" sz="2000" dirty="0" smtClean="0"/>
        </a:p>
        <a:p>
          <a:r>
            <a:rPr kumimoji="1" lang="ja-JP" altLang="en-US" sz="2000" dirty="0" smtClean="0"/>
            <a:t>コンビニ</a:t>
          </a:r>
          <a:endParaRPr kumimoji="1" lang="ja-JP" altLang="en-US" sz="2000" dirty="0"/>
        </a:p>
      </dgm:t>
    </dgm:pt>
    <dgm:pt modelId="{CB4613EC-B1FA-1941-9E57-18FF4FEA4FDD}" type="par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AE2E1D67-E518-1447-ABB8-E87108D56175}" type="sib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3DB148F7-41CA-074C-BCF5-440C303583FF}">
      <dgm:prSet phldrT="[テキスト]" custT="1"/>
      <dgm:spPr/>
      <dgm:t>
        <a:bodyPr/>
        <a:lstStyle/>
        <a:p>
          <a:r>
            <a:rPr kumimoji="1" lang="en-US" altLang="ja-JP" sz="1800" dirty="0" smtClean="0"/>
            <a:t>[</a:t>
          </a:r>
          <a:r>
            <a:rPr kumimoji="1" lang="ja-JP" altLang="en-US" sz="1800" dirty="0" smtClean="0"/>
            <a:t>テーブル名</a:t>
          </a:r>
          <a:r>
            <a:rPr kumimoji="1" lang="en-US" altLang="ja-JP" sz="1800" dirty="0" smtClean="0"/>
            <a:t>]</a:t>
          </a:r>
          <a:endParaRPr kumimoji="1" lang="ja-JP" altLang="en-US" sz="1800" dirty="0" smtClean="0"/>
        </a:p>
        <a:p>
          <a:r>
            <a:rPr kumimoji="1" lang="ja-JP" altLang="en-US" sz="1800" dirty="0" smtClean="0"/>
            <a:t>商品データ</a:t>
          </a:r>
          <a:endParaRPr kumimoji="1" lang="ja-JP" altLang="en-US" sz="1800" dirty="0"/>
        </a:p>
      </dgm:t>
    </dgm:pt>
    <dgm:pt modelId="{51EFA77B-1FBF-D849-8194-56AE8F5BDDE5}" type="par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F97C4F3F-433D-A146-8336-9FCCA1D54789}" type="sib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05551573-A982-3747-A37C-F645AFE7401C}">
      <dgm:prSet phldrT="[テキスト]" custT="1"/>
      <dgm:spPr/>
      <dgm:t>
        <a:bodyPr/>
        <a:lstStyle/>
        <a:p>
          <a:r>
            <a:rPr kumimoji="1" lang="en-US" altLang="ja-JP" sz="1800" dirty="0" smtClean="0"/>
            <a:t>[</a:t>
          </a:r>
          <a:r>
            <a:rPr kumimoji="1" lang="ja-JP" altLang="en-US" sz="1800" dirty="0" smtClean="0"/>
            <a:t>テーブル名</a:t>
          </a:r>
          <a:r>
            <a:rPr kumimoji="1" lang="en-US" altLang="ja-JP" sz="1800" dirty="0" smtClean="0"/>
            <a:t>]</a:t>
          </a:r>
          <a:endParaRPr kumimoji="1" lang="ja-JP" altLang="en-US" sz="1800" dirty="0" smtClean="0"/>
        </a:p>
        <a:p>
          <a:r>
            <a:rPr kumimoji="1" lang="ja-JP" altLang="en-US" sz="1800" dirty="0" smtClean="0"/>
            <a:t>売上データ</a:t>
          </a:r>
          <a:endParaRPr kumimoji="1" lang="ja-JP" altLang="en-US" sz="1800" dirty="0"/>
        </a:p>
      </dgm:t>
    </dgm:pt>
    <dgm:pt modelId="{7A506141-479D-764F-A551-BE29AAA7BDD7}" type="par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877C3FC4-756F-4846-91FC-7243B241CAB5}" type="sib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39D9E1F2-83CD-4B4F-8F78-16F950D6F9E9}" type="pres">
      <dgm:prSet presAssocID="{59CD2ECE-E683-2D45-A740-0500BEB354DF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E6787A7-79D3-DE4C-8036-E79325205085}" type="pres">
      <dgm:prSet presAssocID="{E8A671A3-BA37-BC46-B989-3E1A93F77C41}" presName="compNode" presStyleCnt="0"/>
      <dgm:spPr/>
    </dgm:pt>
    <dgm:pt modelId="{9F1A8ABA-C595-2E40-AEAE-4DE179D5DE87}" type="pres">
      <dgm:prSet presAssocID="{E8A671A3-BA37-BC46-B989-3E1A93F77C41}" presName="aNode" presStyleLbl="bgShp" presStyleIdx="0" presStyleCnt="1" custLinFactY="26211" custLinFactNeighborX="-377" custLinFactNeighborY="100000"/>
      <dgm:spPr/>
      <dgm:t>
        <a:bodyPr/>
        <a:lstStyle/>
        <a:p>
          <a:endParaRPr kumimoji="1" lang="ja-JP" altLang="en-US"/>
        </a:p>
      </dgm:t>
    </dgm:pt>
    <dgm:pt modelId="{5DA625D8-3BAA-F548-917C-16CF6788282A}" type="pres">
      <dgm:prSet presAssocID="{E8A671A3-BA37-BC46-B989-3E1A93F77C41}" presName="textNode" presStyleLbl="bgShp" presStyleIdx="0" presStyleCnt="1"/>
      <dgm:spPr/>
      <dgm:t>
        <a:bodyPr/>
        <a:lstStyle/>
        <a:p>
          <a:endParaRPr kumimoji="1" lang="ja-JP" altLang="en-US"/>
        </a:p>
      </dgm:t>
    </dgm:pt>
    <dgm:pt modelId="{07624D96-71F1-B040-90AC-2468A1D8C0DD}" type="pres">
      <dgm:prSet presAssocID="{E8A671A3-BA37-BC46-B989-3E1A93F77C41}" presName="compChildNode" presStyleCnt="0"/>
      <dgm:spPr/>
    </dgm:pt>
    <dgm:pt modelId="{571191CB-0225-E649-B7E5-46A502C05DA1}" type="pres">
      <dgm:prSet presAssocID="{E8A671A3-BA37-BC46-B989-3E1A93F77C41}" presName="theInnerList" presStyleCnt="0"/>
      <dgm:spPr/>
    </dgm:pt>
    <dgm:pt modelId="{779C2F06-C1E3-C749-9621-415740D6AA08}" type="pres">
      <dgm:prSet presAssocID="{3DB148F7-41CA-074C-BCF5-440C303583FF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6B981B-7150-F247-93E0-6225D389A315}" type="pres">
      <dgm:prSet presAssocID="{3DB148F7-41CA-074C-BCF5-440C303583FF}" presName="aSpace2" presStyleCnt="0"/>
      <dgm:spPr/>
    </dgm:pt>
    <dgm:pt modelId="{B36C570F-5B0A-0447-A5E8-BA46DCD05C2E}" type="pres">
      <dgm:prSet presAssocID="{05551573-A982-3747-A37C-F645AFE7401C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62F43B67-220B-1B46-811C-255CBD96AF08}" type="presOf" srcId="{3DB148F7-41CA-074C-BCF5-440C303583FF}" destId="{779C2F06-C1E3-C749-9621-415740D6AA08}" srcOrd="0" destOrd="0" presId="urn:microsoft.com/office/officeart/2005/8/layout/lProcess2"/>
    <dgm:cxn modelId="{322AE35F-672D-694B-8F5D-0876CD3E46FD}" type="presOf" srcId="{59CD2ECE-E683-2D45-A740-0500BEB354DF}" destId="{39D9E1F2-83CD-4B4F-8F78-16F950D6F9E9}" srcOrd="0" destOrd="0" presId="urn:microsoft.com/office/officeart/2005/8/layout/lProcess2"/>
    <dgm:cxn modelId="{E79CF7B9-A045-5448-BF15-A852182A9EDD}" type="presOf" srcId="{E8A671A3-BA37-BC46-B989-3E1A93F77C41}" destId="{5DA625D8-3BAA-F548-917C-16CF6788282A}" srcOrd="1" destOrd="0" presId="urn:microsoft.com/office/officeart/2005/8/layout/lProcess2"/>
    <dgm:cxn modelId="{916B9BF2-19A4-2044-B383-7F6D2DC07B1C}" srcId="{E8A671A3-BA37-BC46-B989-3E1A93F77C41}" destId="{05551573-A982-3747-A37C-F645AFE7401C}" srcOrd="1" destOrd="0" parTransId="{7A506141-479D-764F-A551-BE29AAA7BDD7}" sibTransId="{877C3FC4-756F-4846-91FC-7243B241CAB5}"/>
    <dgm:cxn modelId="{02B2851B-CA13-BF40-8C35-5DCEC3192EBC}" srcId="{E8A671A3-BA37-BC46-B989-3E1A93F77C41}" destId="{3DB148F7-41CA-074C-BCF5-440C303583FF}" srcOrd="0" destOrd="0" parTransId="{51EFA77B-1FBF-D849-8194-56AE8F5BDDE5}" sibTransId="{F97C4F3F-433D-A146-8336-9FCCA1D54789}"/>
    <dgm:cxn modelId="{B71D058E-8EE7-3A46-A479-C0B3BA79C2DF}" srcId="{59CD2ECE-E683-2D45-A740-0500BEB354DF}" destId="{E8A671A3-BA37-BC46-B989-3E1A93F77C41}" srcOrd="0" destOrd="0" parTransId="{CB4613EC-B1FA-1941-9E57-18FF4FEA4FDD}" sibTransId="{AE2E1D67-E518-1447-ABB8-E87108D56175}"/>
    <dgm:cxn modelId="{A1F5FBF5-F830-FE47-9604-392F0A290B66}" type="presOf" srcId="{E8A671A3-BA37-BC46-B989-3E1A93F77C41}" destId="{9F1A8ABA-C595-2E40-AEAE-4DE179D5DE87}" srcOrd="0" destOrd="0" presId="urn:microsoft.com/office/officeart/2005/8/layout/lProcess2"/>
    <dgm:cxn modelId="{8C211984-CE00-614E-8E3E-DC86D67B7642}" type="presOf" srcId="{05551573-A982-3747-A37C-F645AFE7401C}" destId="{B36C570F-5B0A-0447-A5E8-BA46DCD05C2E}" srcOrd="0" destOrd="0" presId="urn:microsoft.com/office/officeart/2005/8/layout/lProcess2"/>
    <dgm:cxn modelId="{EBEC538C-3424-AC45-A488-C65ABC565A49}" type="presParOf" srcId="{39D9E1F2-83CD-4B4F-8F78-16F950D6F9E9}" destId="{CE6787A7-79D3-DE4C-8036-E79325205085}" srcOrd="0" destOrd="0" presId="urn:microsoft.com/office/officeart/2005/8/layout/lProcess2"/>
    <dgm:cxn modelId="{DC8747B7-DF36-6A4C-90F4-3221F7CFA703}" type="presParOf" srcId="{CE6787A7-79D3-DE4C-8036-E79325205085}" destId="{9F1A8ABA-C595-2E40-AEAE-4DE179D5DE87}" srcOrd="0" destOrd="0" presId="urn:microsoft.com/office/officeart/2005/8/layout/lProcess2"/>
    <dgm:cxn modelId="{E7C2A8EE-2E7E-EF4D-B9A8-611B2837199C}" type="presParOf" srcId="{CE6787A7-79D3-DE4C-8036-E79325205085}" destId="{5DA625D8-3BAA-F548-917C-16CF6788282A}" srcOrd="1" destOrd="0" presId="urn:microsoft.com/office/officeart/2005/8/layout/lProcess2"/>
    <dgm:cxn modelId="{EFEF0F41-F1E7-874D-A0A0-555C0635A729}" type="presParOf" srcId="{CE6787A7-79D3-DE4C-8036-E79325205085}" destId="{07624D96-71F1-B040-90AC-2468A1D8C0DD}" srcOrd="2" destOrd="0" presId="urn:microsoft.com/office/officeart/2005/8/layout/lProcess2"/>
    <dgm:cxn modelId="{494ECBC6-0A55-1F4F-A064-28F69678E65F}" type="presParOf" srcId="{07624D96-71F1-B040-90AC-2468A1D8C0DD}" destId="{571191CB-0225-E649-B7E5-46A502C05DA1}" srcOrd="0" destOrd="0" presId="urn:microsoft.com/office/officeart/2005/8/layout/lProcess2"/>
    <dgm:cxn modelId="{FE93741B-E363-274D-8325-9A84C3A6FDE7}" type="presParOf" srcId="{571191CB-0225-E649-B7E5-46A502C05DA1}" destId="{779C2F06-C1E3-C749-9621-415740D6AA08}" srcOrd="0" destOrd="0" presId="urn:microsoft.com/office/officeart/2005/8/layout/lProcess2"/>
    <dgm:cxn modelId="{C476FA27-8EB7-1B4C-B67A-134719BD36ED}" type="presParOf" srcId="{571191CB-0225-E649-B7E5-46A502C05DA1}" destId="{6E6B981B-7150-F247-93E0-6225D389A315}" srcOrd="1" destOrd="0" presId="urn:microsoft.com/office/officeart/2005/8/layout/lProcess2"/>
    <dgm:cxn modelId="{9AA27624-94DE-DC46-95F9-23628E93AAC4}" type="presParOf" srcId="{571191CB-0225-E649-B7E5-46A502C05DA1}" destId="{B36C570F-5B0A-0447-A5E8-BA46DCD05C2E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9CD2ECE-E683-2D45-A740-0500BEB354DF}" type="doc">
      <dgm:prSet loTypeId="urn:microsoft.com/office/officeart/2005/8/layout/lProcess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8A671A3-BA37-BC46-B989-3E1A93F77C41}">
      <dgm:prSet phldrT="[テキスト]" custT="1"/>
      <dgm:spPr/>
      <dgm:t>
        <a:bodyPr/>
        <a:lstStyle/>
        <a:p>
          <a:r>
            <a:rPr kumimoji="1" lang="ja-JP" altLang="en-US" sz="2000" dirty="0" smtClean="0"/>
            <a:t>生徒名簿</a:t>
          </a:r>
          <a:endParaRPr kumimoji="1" lang="ja-JP" altLang="en-US" sz="2000" dirty="0"/>
        </a:p>
      </dgm:t>
    </dgm:pt>
    <dgm:pt modelId="{CB4613EC-B1FA-1941-9E57-18FF4FEA4FDD}" type="par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AE2E1D67-E518-1447-ABB8-E87108D56175}" type="sib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3DB148F7-41CA-074C-BCF5-440C303583FF}">
      <dgm:prSet phldrT="[テキスト]" custT="1"/>
      <dgm:spPr/>
      <dgm:t>
        <a:bodyPr/>
        <a:lstStyle/>
        <a:p>
          <a:r>
            <a:rPr kumimoji="1" lang="ja-JP" altLang="en-US" sz="1800" dirty="0" smtClean="0"/>
            <a:t>生徒データ</a:t>
          </a:r>
          <a:endParaRPr kumimoji="1" lang="ja-JP" altLang="en-US" sz="1800" dirty="0"/>
        </a:p>
      </dgm:t>
    </dgm:pt>
    <dgm:pt modelId="{51EFA77B-1FBF-D849-8194-56AE8F5BDDE5}" type="par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F97C4F3F-433D-A146-8336-9FCCA1D54789}" type="sib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05551573-A982-3747-A37C-F645AFE7401C}">
      <dgm:prSet phldrT="[テキスト]" custT="1"/>
      <dgm:spPr/>
      <dgm:t>
        <a:bodyPr/>
        <a:lstStyle/>
        <a:p>
          <a:r>
            <a:rPr kumimoji="1" lang="ja-JP" altLang="en-US" sz="1800" dirty="0" smtClean="0"/>
            <a:t>選択科目データ</a:t>
          </a:r>
          <a:endParaRPr kumimoji="1" lang="ja-JP" altLang="en-US" sz="1800" dirty="0"/>
        </a:p>
      </dgm:t>
    </dgm:pt>
    <dgm:pt modelId="{7A506141-479D-764F-A551-BE29AAA7BDD7}" type="par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877C3FC4-756F-4846-91FC-7243B241CAB5}" type="sib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4759BF91-2A64-1B4A-9F1A-0C1B36CF1694}">
      <dgm:prSet/>
      <dgm:spPr/>
      <dgm:t>
        <a:bodyPr/>
        <a:lstStyle/>
        <a:p>
          <a:r>
            <a:rPr kumimoji="1" lang="ja-JP" altLang="en-US" dirty="0" smtClean="0"/>
            <a:t>クラブデータ</a:t>
          </a:r>
          <a:endParaRPr kumimoji="1" lang="ja-JP" altLang="en-US" dirty="0"/>
        </a:p>
      </dgm:t>
    </dgm:pt>
    <dgm:pt modelId="{BE0D6CF2-0F0E-B948-BADB-101DE2403546}" type="parTrans" cxnId="{08801C3B-9F1D-654B-B82F-14D45DB28E95}">
      <dgm:prSet/>
      <dgm:spPr/>
      <dgm:t>
        <a:bodyPr/>
        <a:lstStyle/>
        <a:p>
          <a:endParaRPr kumimoji="1" lang="ja-JP" altLang="en-US"/>
        </a:p>
      </dgm:t>
    </dgm:pt>
    <dgm:pt modelId="{8C0F329F-59FE-1042-9297-3B7F69865240}" type="sibTrans" cxnId="{08801C3B-9F1D-654B-B82F-14D45DB28E95}">
      <dgm:prSet/>
      <dgm:spPr/>
      <dgm:t>
        <a:bodyPr/>
        <a:lstStyle/>
        <a:p>
          <a:endParaRPr kumimoji="1" lang="ja-JP" altLang="en-US"/>
        </a:p>
      </dgm:t>
    </dgm:pt>
    <dgm:pt modelId="{B1D4B8DC-2F85-B440-B89A-2B6AF09945B1}">
      <dgm:prSet/>
      <dgm:spPr/>
      <dgm:t>
        <a:bodyPr/>
        <a:lstStyle/>
        <a:p>
          <a:r>
            <a:rPr kumimoji="1" lang="ja-JP" altLang="en-US" dirty="0" smtClean="0"/>
            <a:t>生徒成績データ</a:t>
          </a:r>
          <a:endParaRPr kumimoji="1" lang="ja-JP" altLang="en-US" dirty="0"/>
        </a:p>
      </dgm:t>
    </dgm:pt>
    <dgm:pt modelId="{EE5F68A2-C19F-1146-AD51-148116F49472}" type="parTrans" cxnId="{A9F557EB-5728-E34B-A39F-50F528824372}">
      <dgm:prSet/>
      <dgm:spPr/>
      <dgm:t>
        <a:bodyPr/>
        <a:lstStyle/>
        <a:p>
          <a:endParaRPr kumimoji="1" lang="ja-JP" altLang="en-US"/>
        </a:p>
      </dgm:t>
    </dgm:pt>
    <dgm:pt modelId="{7D279DB9-B52C-8D4A-B774-6EFA1FB65D8E}" type="sibTrans" cxnId="{A9F557EB-5728-E34B-A39F-50F528824372}">
      <dgm:prSet/>
      <dgm:spPr/>
      <dgm:t>
        <a:bodyPr/>
        <a:lstStyle/>
        <a:p>
          <a:endParaRPr kumimoji="1" lang="ja-JP" altLang="en-US"/>
        </a:p>
      </dgm:t>
    </dgm:pt>
    <dgm:pt modelId="{39D9E1F2-83CD-4B4F-8F78-16F950D6F9E9}" type="pres">
      <dgm:prSet presAssocID="{59CD2ECE-E683-2D45-A740-0500BEB354DF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E6787A7-79D3-DE4C-8036-E79325205085}" type="pres">
      <dgm:prSet presAssocID="{E8A671A3-BA37-BC46-B989-3E1A93F77C41}" presName="compNode" presStyleCnt="0"/>
      <dgm:spPr/>
    </dgm:pt>
    <dgm:pt modelId="{9F1A8ABA-C595-2E40-AEAE-4DE179D5DE87}" type="pres">
      <dgm:prSet presAssocID="{E8A671A3-BA37-BC46-B989-3E1A93F77C41}" presName="aNode" presStyleLbl="bgShp" presStyleIdx="0" presStyleCnt="1" custLinFactY="26211" custLinFactNeighborX="-377" custLinFactNeighborY="100000"/>
      <dgm:spPr/>
      <dgm:t>
        <a:bodyPr/>
        <a:lstStyle/>
        <a:p>
          <a:endParaRPr kumimoji="1" lang="ja-JP" altLang="en-US"/>
        </a:p>
      </dgm:t>
    </dgm:pt>
    <dgm:pt modelId="{5DA625D8-3BAA-F548-917C-16CF6788282A}" type="pres">
      <dgm:prSet presAssocID="{E8A671A3-BA37-BC46-B989-3E1A93F77C41}" presName="textNode" presStyleLbl="bgShp" presStyleIdx="0" presStyleCnt="1"/>
      <dgm:spPr/>
      <dgm:t>
        <a:bodyPr/>
        <a:lstStyle/>
        <a:p>
          <a:endParaRPr kumimoji="1" lang="ja-JP" altLang="en-US"/>
        </a:p>
      </dgm:t>
    </dgm:pt>
    <dgm:pt modelId="{07624D96-71F1-B040-90AC-2468A1D8C0DD}" type="pres">
      <dgm:prSet presAssocID="{E8A671A3-BA37-BC46-B989-3E1A93F77C41}" presName="compChildNode" presStyleCnt="0"/>
      <dgm:spPr/>
    </dgm:pt>
    <dgm:pt modelId="{571191CB-0225-E649-B7E5-46A502C05DA1}" type="pres">
      <dgm:prSet presAssocID="{E8A671A3-BA37-BC46-B989-3E1A93F77C41}" presName="theInnerList" presStyleCnt="0"/>
      <dgm:spPr/>
    </dgm:pt>
    <dgm:pt modelId="{779C2F06-C1E3-C749-9621-415740D6AA08}" type="pres">
      <dgm:prSet presAssocID="{3DB148F7-41CA-074C-BCF5-440C303583FF}" presName="child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6B981B-7150-F247-93E0-6225D389A315}" type="pres">
      <dgm:prSet presAssocID="{3DB148F7-41CA-074C-BCF5-440C303583FF}" presName="aSpace2" presStyleCnt="0"/>
      <dgm:spPr/>
    </dgm:pt>
    <dgm:pt modelId="{B36C570F-5B0A-0447-A5E8-BA46DCD05C2E}" type="pres">
      <dgm:prSet presAssocID="{05551573-A982-3747-A37C-F645AFE7401C}" presName="child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7242B29-31E5-7F46-AE64-9BBF48EE8EB5}" type="pres">
      <dgm:prSet presAssocID="{05551573-A982-3747-A37C-F645AFE7401C}" presName="aSpace2" presStyleCnt="0"/>
      <dgm:spPr/>
    </dgm:pt>
    <dgm:pt modelId="{80E5E350-5028-6D4C-BEE4-B14171CFB3E4}" type="pres">
      <dgm:prSet presAssocID="{4759BF91-2A64-1B4A-9F1A-0C1B36CF1694}" presName="child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A504E45-28CE-8244-8854-A78A3721CC31}" type="pres">
      <dgm:prSet presAssocID="{4759BF91-2A64-1B4A-9F1A-0C1B36CF1694}" presName="aSpace2" presStyleCnt="0"/>
      <dgm:spPr/>
    </dgm:pt>
    <dgm:pt modelId="{4D4A0899-89A9-1E49-BC43-957C85A14244}" type="pres">
      <dgm:prSet presAssocID="{B1D4B8DC-2F85-B440-B89A-2B6AF09945B1}" presName="child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4737D9F-552A-8E43-AAD6-4221B429CDA1}" type="presOf" srcId="{4759BF91-2A64-1B4A-9F1A-0C1B36CF1694}" destId="{80E5E350-5028-6D4C-BEE4-B14171CFB3E4}" srcOrd="0" destOrd="0" presId="urn:microsoft.com/office/officeart/2005/8/layout/lProcess2"/>
    <dgm:cxn modelId="{5C4D8234-7CFD-5548-99C2-4F10CD384FE6}" type="presOf" srcId="{E8A671A3-BA37-BC46-B989-3E1A93F77C41}" destId="{9F1A8ABA-C595-2E40-AEAE-4DE179D5DE87}" srcOrd="0" destOrd="0" presId="urn:microsoft.com/office/officeart/2005/8/layout/lProcess2"/>
    <dgm:cxn modelId="{916B9BF2-19A4-2044-B383-7F6D2DC07B1C}" srcId="{E8A671A3-BA37-BC46-B989-3E1A93F77C41}" destId="{05551573-A982-3747-A37C-F645AFE7401C}" srcOrd="1" destOrd="0" parTransId="{7A506141-479D-764F-A551-BE29AAA7BDD7}" sibTransId="{877C3FC4-756F-4846-91FC-7243B241CAB5}"/>
    <dgm:cxn modelId="{9FC9E2FB-0BF5-434D-B8F0-CC95689E3088}" type="presOf" srcId="{E8A671A3-BA37-BC46-B989-3E1A93F77C41}" destId="{5DA625D8-3BAA-F548-917C-16CF6788282A}" srcOrd="1" destOrd="0" presId="urn:microsoft.com/office/officeart/2005/8/layout/lProcess2"/>
    <dgm:cxn modelId="{08801C3B-9F1D-654B-B82F-14D45DB28E95}" srcId="{E8A671A3-BA37-BC46-B989-3E1A93F77C41}" destId="{4759BF91-2A64-1B4A-9F1A-0C1B36CF1694}" srcOrd="2" destOrd="0" parTransId="{BE0D6CF2-0F0E-B948-BADB-101DE2403546}" sibTransId="{8C0F329F-59FE-1042-9297-3B7F69865240}"/>
    <dgm:cxn modelId="{C6A9FD3B-EEA0-3640-8D43-D9B4EB5500D9}" type="presOf" srcId="{B1D4B8DC-2F85-B440-B89A-2B6AF09945B1}" destId="{4D4A0899-89A9-1E49-BC43-957C85A14244}" srcOrd="0" destOrd="0" presId="urn:microsoft.com/office/officeart/2005/8/layout/lProcess2"/>
    <dgm:cxn modelId="{350BE95E-0503-494F-A3CA-D206FC321CBD}" type="presOf" srcId="{59CD2ECE-E683-2D45-A740-0500BEB354DF}" destId="{39D9E1F2-83CD-4B4F-8F78-16F950D6F9E9}" srcOrd="0" destOrd="0" presId="urn:microsoft.com/office/officeart/2005/8/layout/lProcess2"/>
    <dgm:cxn modelId="{BCF78853-DFC7-284E-B435-5A02C908CB8D}" type="presOf" srcId="{05551573-A982-3747-A37C-F645AFE7401C}" destId="{B36C570F-5B0A-0447-A5E8-BA46DCD05C2E}" srcOrd="0" destOrd="0" presId="urn:microsoft.com/office/officeart/2005/8/layout/lProcess2"/>
    <dgm:cxn modelId="{02B2851B-CA13-BF40-8C35-5DCEC3192EBC}" srcId="{E8A671A3-BA37-BC46-B989-3E1A93F77C41}" destId="{3DB148F7-41CA-074C-BCF5-440C303583FF}" srcOrd="0" destOrd="0" parTransId="{51EFA77B-1FBF-D849-8194-56AE8F5BDDE5}" sibTransId="{F97C4F3F-433D-A146-8336-9FCCA1D54789}"/>
    <dgm:cxn modelId="{B71D058E-8EE7-3A46-A479-C0B3BA79C2DF}" srcId="{59CD2ECE-E683-2D45-A740-0500BEB354DF}" destId="{E8A671A3-BA37-BC46-B989-3E1A93F77C41}" srcOrd="0" destOrd="0" parTransId="{CB4613EC-B1FA-1941-9E57-18FF4FEA4FDD}" sibTransId="{AE2E1D67-E518-1447-ABB8-E87108D56175}"/>
    <dgm:cxn modelId="{A9F557EB-5728-E34B-A39F-50F528824372}" srcId="{E8A671A3-BA37-BC46-B989-3E1A93F77C41}" destId="{B1D4B8DC-2F85-B440-B89A-2B6AF09945B1}" srcOrd="3" destOrd="0" parTransId="{EE5F68A2-C19F-1146-AD51-148116F49472}" sibTransId="{7D279DB9-B52C-8D4A-B774-6EFA1FB65D8E}"/>
    <dgm:cxn modelId="{6FD8B85A-EBD0-3C41-8A18-F7264D0203E7}" type="presOf" srcId="{3DB148F7-41CA-074C-BCF5-440C303583FF}" destId="{779C2F06-C1E3-C749-9621-415740D6AA08}" srcOrd="0" destOrd="0" presId="urn:microsoft.com/office/officeart/2005/8/layout/lProcess2"/>
    <dgm:cxn modelId="{F5E69396-FAEB-424B-849E-7E12AB4DDEDE}" type="presParOf" srcId="{39D9E1F2-83CD-4B4F-8F78-16F950D6F9E9}" destId="{CE6787A7-79D3-DE4C-8036-E79325205085}" srcOrd="0" destOrd="0" presId="urn:microsoft.com/office/officeart/2005/8/layout/lProcess2"/>
    <dgm:cxn modelId="{CDD0F65B-BE4E-B843-A954-E7DB939BF7B4}" type="presParOf" srcId="{CE6787A7-79D3-DE4C-8036-E79325205085}" destId="{9F1A8ABA-C595-2E40-AEAE-4DE179D5DE87}" srcOrd="0" destOrd="0" presId="urn:microsoft.com/office/officeart/2005/8/layout/lProcess2"/>
    <dgm:cxn modelId="{FEDB40C3-0C6F-3A45-852D-5E5A97E33AB2}" type="presParOf" srcId="{CE6787A7-79D3-DE4C-8036-E79325205085}" destId="{5DA625D8-3BAA-F548-917C-16CF6788282A}" srcOrd="1" destOrd="0" presId="urn:microsoft.com/office/officeart/2005/8/layout/lProcess2"/>
    <dgm:cxn modelId="{1310FAA8-AF4A-E142-BCE7-B1B6A9C21D41}" type="presParOf" srcId="{CE6787A7-79D3-DE4C-8036-E79325205085}" destId="{07624D96-71F1-B040-90AC-2468A1D8C0DD}" srcOrd="2" destOrd="0" presId="urn:microsoft.com/office/officeart/2005/8/layout/lProcess2"/>
    <dgm:cxn modelId="{FC0F7761-104C-324F-A9F0-A6DC5054F89E}" type="presParOf" srcId="{07624D96-71F1-B040-90AC-2468A1D8C0DD}" destId="{571191CB-0225-E649-B7E5-46A502C05DA1}" srcOrd="0" destOrd="0" presId="urn:microsoft.com/office/officeart/2005/8/layout/lProcess2"/>
    <dgm:cxn modelId="{67B701D0-5718-6B42-8709-4F9D1AC74558}" type="presParOf" srcId="{571191CB-0225-E649-B7E5-46A502C05DA1}" destId="{779C2F06-C1E3-C749-9621-415740D6AA08}" srcOrd="0" destOrd="0" presId="urn:microsoft.com/office/officeart/2005/8/layout/lProcess2"/>
    <dgm:cxn modelId="{8AC137E8-9F40-BF4F-A770-461804D9F314}" type="presParOf" srcId="{571191CB-0225-E649-B7E5-46A502C05DA1}" destId="{6E6B981B-7150-F247-93E0-6225D389A315}" srcOrd="1" destOrd="0" presId="urn:microsoft.com/office/officeart/2005/8/layout/lProcess2"/>
    <dgm:cxn modelId="{1D0870DE-7D63-394C-B719-7EAE0B3B0835}" type="presParOf" srcId="{571191CB-0225-E649-B7E5-46A502C05DA1}" destId="{B36C570F-5B0A-0447-A5E8-BA46DCD05C2E}" srcOrd="2" destOrd="0" presId="urn:microsoft.com/office/officeart/2005/8/layout/lProcess2"/>
    <dgm:cxn modelId="{96B27643-4B13-1248-8B15-D95F43466F5B}" type="presParOf" srcId="{571191CB-0225-E649-B7E5-46A502C05DA1}" destId="{57242B29-31E5-7F46-AE64-9BBF48EE8EB5}" srcOrd="3" destOrd="0" presId="urn:microsoft.com/office/officeart/2005/8/layout/lProcess2"/>
    <dgm:cxn modelId="{9E17275B-899F-9449-A9DA-F3F3BFE9059B}" type="presParOf" srcId="{571191CB-0225-E649-B7E5-46A502C05DA1}" destId="{80E5E350-5028-6D4C-BEE4-B14171CFB3E4}" srcOrd="4" destOrd="0" presId="urn:microsoft.com/office/officeart/2005/8/layout/lProcess2"/>
    <dgm:cxn modelId="{24DD41B2-AF0B-364F-88A8-16E0FED83FD6}" type="presParOf" srcId="{571191CB-0225-E649-B7E5-46A502C05DA1}" destId="{1A504E45-28CE-8244-8854-A78A3721CC31}" srcOrd="5" destOrd="0" presId="urn:microsoft.com/office/officeart/2005/8/layout/lProcess2"/>
    <dgm:cxn modelId="{D676B353-5808-A94E-913A-97D157CFC902}" type="presParOf" srcId="{571191CB-0225-E649-B7E5-46A502C05DA1}" destId="{4D4A0899-89A9-1E49-BC43-957C85A14244}" srcOrd="6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1A8ABA-C595-2E40-AEAE-4DE179D5DE87}">
      <dsp:nvSpPr>
        <dsp:cNvPr id="0" name=""/>
        <dsp:cNvSpPr/>
      </dsp:nvSpPr>
      <dsp:spPr>
        <a:xfrm>
          <a:off x="0" y="0"/>
          <a:ext cx="2717393" cy="254643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000" kern="1200" dirty="0" smtClean="0"/>
            <a:t>[</a:t>
          </a:r>
          <a:r>
            <a:rPr kumimoji="1" lang="ja-JP" altLang="en-US" sz="2000" kern="1200" dirty="0" smtClean="0"/>
            <a:t>データベース名</a:t>
          </a:r>
          <a:r>
            <a:rPr kumimoji="1" lang="en-US" altLang="ja-JP" sz="2000" kern="1200" dirty="0" smtClean="0"/>
            <a:t>]</a:t>
          </a:r>
          <a:endParaRPr kumimoji="1" lang="ja-JP" altLang="en-US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コンビニ</a:t>
          </a:r>
          <a:endParaRPr kumimoji="1" lang="ja-JP" altLang="en-US" sz="2000" kern="1200" dirty="0"/>
        </a:p>
      </dsp:txBody>
      <dsp:txXfrm>
        <a:off x="0" y="0"/>
        <a:ext cx="2717393" cy="763929"/>
      </dsp:txXfrm>
    </dsp:sp>
    <dsp:sp modelId="{779C2F06-C1E3-C749-9621-415740D6AA08}">
      <dsp:nvSpPr>
        <dsp:cNvPr id="0" name=""/>
        <dsp:cNvSpPr/>
      </dsp:nvSpPr>
      <dsp:spPr>
        <a:xfrm>
          <a:off x="273067" y="764675"/>
          <a:ext cx="2173914" cy="7677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800" kern="1200" dirty="0" smtClean="0"/>
            <a:t>[</a:t>
          </a:r>
          <a:r>
            <a:rPr kumimoji="1" lang="ja-JP" altLang="en-US" sz="1800" kern="1200" dirty="0" smtClean="0"/>
            <a:t>テーブル名</a:t>
          </a:r>
          <a:r>
            <a:rPr kumimoji="1" lang="en-US" altLang="ja-JP" sz="1800" kern="1200" dirty="0" smtClean="0"/>
            <a:t>]</a:t>
          </a:r>
          <a:endParaRPr kumimoji="1" lang="ja-JP" altLang="en-US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商品データ</a:t>
          </a:r>
          <a:endParaRPr kumimoji="1" lang="ja-JP" altLang="en-US" sz="1800" kern="1200" dirty="0"/>
        </a:p>
      </dsp:txBody>
      <dsp:txXfrm>
        <a:off x="295555" y="787163"/>
        <a:ext cx="2128938" cy="722807"/>
      </dsp:txXfrm>
    </dsp:sp>
    <dsp:sp modelId="{B36C570F-5B0A-0447-A5E8-BA46DCD05C2E}">
      <dsp:nvSpPr>
        <dsp:cNvPr id="0" name=""/>
        <dsp:cNvSpPr/>
      </dsp:nvSpPr>
      <dsp:spPr>
        <a:xfrm>
          <a:off x="273067" y="1650579"/>
          <a:ext cx="2173914" cy="7677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800" kern="1200" dirty="0" smtClean="0"/>
            <a:t>[</a:t>
          </a:r>
          <a:r>
            <a:rPr kumimoji="1" lang="ja-JP" altLang="en-US" sz="1800" kern="1200" dirty="0" smtClean="0"/>
            <a:t>テーブル名</a:t>
          </a:r>
          <a:r>
            <a:rPr kumimoji="1" lang="en-US" altLang="ja-JP" sz="1800" kern="1200" dirty="0" smtClean="0"/>
            <a:t>]</a:t>
          </a:r>
          <a:endParaRPr kumimoji="1" lang="ja-JP" altLang="en-US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売上データ</a:t>
          </a:r>
          <a:endParaRPr kumimoji="1" lang="ja-JP" altLang="en-US" sz="1800" kern="1200" dirty="0"/>
        </a:p>
      </dsp:txBody>
      <dsp:txXfrm>
        <a:off x="295555" y="1673067"/>
        <a:ext cx="2128938" cy="72280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1A8ABA-C595-2E40-AEAE-4DE179D5DE87}">
      <dsp:nvSpPr>
        <dsp:cNvPr id="0" name=""/>
        <dsp:cNvSpPr/>
      </dsp:nvSpPr>
      <dsp:spPr>
        <a:xfrm>
          <a:off x="0" y="0"/>
          <a:ext cx="2198173" cy="219478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コンビニ</a:t>
          </a:r>
          <a:endParaRPr kumimoji="1" lang="ja-JP" altLang="en-US" sz="2000" kern="1200" dirty="0"/>
        </a:p>
      </dsp:txBody>
      <dsp:txXfrm>
        <a:off x="0" y="0"/>
        <a:ext cx="2198173" cy="658435"/>
      </dsp:txXfrm>
    </dsp:sp>
    <dsp:sp modelId="{779C2F06-C1E3-C749-9621-415740D6AA08}">
      <dsp:nvSpPr>
        <dsp:cNvPr id="0" name=""/>
        <dsp:cNvSpPr/>
      </dsp:nvSpPr>
      <dsp:spPr>
        <a:xfrm>
          <a:off x="219817" y="659078"/>
          <a:ext cx="1758538" cy="6617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商品データ</a:t>
          </a:r>
          <a:endParaRPr kumimoji="1" lang="ja-JP" altLang="en-US" sz="1800" kern="1200" dirty="0"/>
        </a:p>
      </dsp:txBody>
      <dsp:txXfrm>
        <a:off x="239199" y="678460"/>
        <a:ext cx="1719774" cy="622993"/>
      </dsp:txXfrm>
    </dsp:sp>
    <dsp:sp modelId="{B36C570F-5B0A-0447-A5E8-BA46DCD05C2E}">
      <dsp:nvSpPr>
        <dsp:cNvPr id="0" name=""/>
        <dsp:cNvSpPr/>
      </dsp:nvSpPr>
      <dsp:spPr>
        <a:xfrm>
          <a:off x="219817" y="1422644"/>
          <a:ext cx="1758538" cy="6617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売上データ</a:t>
          </a:r>
          <a:endParaRPr kumimoji="1" lang="ja-JP" altLang="en-US" sz="1800" kern="1200" dirty="0"/>
        </a:p>
      </dsp:txBody>
      <dsp:txXfrm>
        <a:off x="239199" y="1442026"/>
        <a:ext cx="1719774" cy="62299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1A8ABA-C595-2E40-AEAE-4DE179D5DE87}">
      <dsp:nvSpPr>
        <dsp:cNvPr id="0" name=""/>
        <dsp:cNvSpPr/>
      </dsp:nvSpPr>
      <dsp:spPr>
        <a:xfrm>
          <a:off x="0" y="0"/>
          <a:ext cx="2384384" cy="248847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レンタル</a:t>
          </a:r>
          <a:endParaRPr kumimoji="1" lang="ja-JP" altLang="en-US" sz="2000" kern="1200" dirty="0"/>
        </a:p>
      </dsp:txBody>
      <dsp:txXfrm>
        <a:off x="0" y="0"/>
        <a:ext cx="2384384" cy="746541"/>
      </dsp:txXfrm>
    </dsp:sp>
    <dsp:sp modelId="{779C2F06-C1E3-C749-9621-415740D6AA08}">
      <dsp:nvSpPr>
        <dsp:cNvPr id="0" name=""/>
        <dsp:cNvSpPr/>
      </dsp:nvSpPr>
      <dsp:spPr>
        <a:xfrm>
          <a:off x="238438" y="746753"/>
          <a:ext cx="1907507" cy="4888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貸出データ</a:t>
          </a:r>
          <a:endParaRPr kumimoji="1" lang="ja-JP" altLang="en-US" sz="1800" kern="1200" dirty="0"/>
        </a:p>
      </dsp:txBody>
      <dsp:txXfrm>
        <a:off x="252757" y="761072"/>
        <a:ext cx="1878869" cy="460246"/>
      </dsp:txXfrm>
    </dsp:sp>
    <dsp:sp modelId="{B36C570F-5B0A-0447-A5E8-BA46DCD05C2E}">
      <dsp:nvSpPr>
        <dsp:cNvPr id="0" name=""/>
        <dsp:cNvSpPr/>
      </dsp:nvSpPr>
      <dsp:spPr>
        <a:xfrm>
          <a:off x="238438" y="1310851"/>
          <a:ext cx="1907507" cy="4888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顧客データ</a:t>
          </a:r>
          <a:endParaRPr kumimoji="1" lang="ja-JP" altLang="en-US" sz="1800" kern="1200" dirty="0"/>
        </a:p>
      </dsp:txBody>
      <dsp:txXfrm>
        <a:off x="252757" y="1325170"/>
        <a:ext cx="1878869" cy="460246"/>
      </dsp:txXfrm>
    </dsp:sp>
    <dsp:sp modelId="{80E5E350-5028-6D4C-BEE4-B14171CFB3E4}">
      <dsp:nvSpPr>
        <dsp:cNvPr id="0" name=""/>
        <dsp:cNvSpPr/>
      </dsp:nvSpPr>
      <dsp:spPr>
        <a:xfrm>
          <a:off x="238438" y="1874949"/>
          <a:ext cx="1907507" cy="4888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商品データ</a:t>
          </a:r>
          <a:endParaRPr kumimoji="1" lang="ja-JP" altLang="en-US" sz="2400" kern="1200" dirty="0"/>
        </a:p>
      </dsp:txBody>
      <dsp:txXfrm>
        <a:off x="252757" y="1889268"/>
        <a:ext cx="1878869" cy="46024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1A8ABA-C595-2E40-AEAE-4DE179D5DE87}">
      <dsp:nvSpPr>
        <dsp:cNvPr id="0" name=""/>
        <dsp:cNvSpPr/>
      </dsp:nvSpPr>
      <dsp:spPr>
        <a:xfrm>
          <a:off x="0" y="0"/>
          <a:ext cx="2717393" cy="254643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000" kern="1200" dirty="0" smtClean="0"/>
            <a:t>[</a:t>
          </a:r>
          <a:r>
            <a:rPr kumimoji="1" lang="ja-JP" altLang="en-US" sz="2000" kern="1200" dirty="0" smtClean="0"/>
            <a:t>データベース名</a:t>
          </a:r>
          <a:r>
            <a:rPr kumimoji="1" lang="en-US" altLang="ja-JP" sz="2000" kern="1200" dirty="0" smtClean="0"/>
            <a:t>]</a:t>
          </a:r>
          <a:endParaRPr kumimoji="1" lang="ja-JP" altLang="en-US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コンビニ</a:t>
          </a:r>
          <a:endParaRPr kumimoji="1" lang="ja-JP" altLang="en-US" sz="2000" kern="1200" dirty="0"/>
        </a:p>
      </dsp:txBody>
      <dsp:txXfrm>
        <a:off x="0" y="0"/>
        <a:ext cx="2717393" cy="763929"/>
      </dsp:txXfrm>
    </dsp:sp>
    <dsp:sp modelId="{779C2F06-C1E3-C749-9621-415740D6AA08}">
      <dsp:nvSpPr>
        <dsp:cNvPr id="0" name=""/>
        <dsp:cNvSpPr/>
      </dsp:nvSpPr>
      <dsp:spPr>
        <a:xfrm>
          <a:off x="273067" y="764675"/>
          <a:ext cx="2173914" cy="7677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800" kern="1200" dirty="0" smtClean="0"/>
            <a:t>[</a:t>
          </a:r>
          <a:r>
            <a:rPr kumimoji="1" lang="ja-JP" altLang="en-US" sz="1800" kern="1200" dirty="0" smtClean="0"/>
            <a:t>テーブル名</a:t>
          </a:r>
          <a:r>
            <a:rPr kumimoji="1" lang="en-US" altLang="ja-JP" sz="1800" kern="1200" dirty="0" smtClean="0"/>
            <a:t>]</a:t>
          </a:r>
          <a:endParaRPr kumimoji="1" lang="ja-JP" altLang="en-US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商品データ</a:t>
          </a:r>
          <a:endParaRPr kumimoji="1" lang="ja-JP" altLang="en-US" sz="1800" kern="1200" dirty="0"/>
        </a:p>
      </dsp:txBody>
      <dsp:txXfrm>
        <a:off x="295555" y="787163"/>
        <a:ext cx="2128938" cy="722807"/>
      </dsp:txXfrm>
    </dsp:sp>
    <dsp:sp modelId="{B36C570F-5B0A-0447-A5E8-BA46DCD05C2E}">
      <dsp:nvSpPr>
        <dsp:cNvPr id="0" name=""/>
        <dsp:cNvSpPr/>
      </dsp:nvSpPr>
      <dsp:spPr>
        <a:xfrm>
          <a:off x="273067" y="1650579"/>
          <a:ext cx="2173914" cy="7677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800" kern="1200" dirty="0" smtClean="0"/>
            <a:t>[</a:t>
          </a:r>
          <a:r>
            <a:rPr kumimoji="1" lang="ja-JP" altLang="en-US" sz="1800" kern="1200" dirty="0" smtClean="0"/>
            <a:t>テーブル名</a:t>
          </a:r>
          <a:r>
            <a:rPr kumimoji="1" lang="en-US" altLang="ja-JP" sz="1800" kern="1200" dirty="0" smtClean="0"/>
            <a:t>]</a:t>
          </a:r>
          <a:endParaRPr kumimoji="1" lang="ja-JP" altLang="en-US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売上データ</a:t>
          </a:r>
          <a:endParaRPr kumimoji="1" lang="ja-JP" altLang="en-US" sz="1800" kern="1200" dirty="0"/>
        </a:p>
      </dsp:txBody>
      <dsp:txXfrm>
        <a:off x="295555" y="1673067"/>
        <a:ext cx="2128938" cy="72280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1A8ABA-C595-2E40-AEAE-4DE179D5DE87}">
      <dsp:nvSpPr>
        <dsp:cNvPr id="0" name=""/>
        <dsp:cNvSpPr/>
      </dsp:nvSpPr>
      <dsp:spPr>
        <a:xfrm>
          <a:off x="0" y="0"/>
          <a:ext cx="2198173" cy="219478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コンビニ</a:t>
          </a:r>
          <a:endParaRPr kumimoji="1" lang="ja-JP" altLang="en-US" sz="2000" kern="1200" dirty="0"/>
        </a:p>
      </dsp:txBody>
      <dsp:txXfrm>
        <a:off x="0" y="0"/>
        <a:ext cx="2198173" cy="658435"/>
      </dsp:txXfrm>
    </dsp:sp>
    <dsp:sp modelId="{779C2F06-C1E3-C749-9621-415740D6AA08}">
      <dsp:nvSpPr>
        <dsp:cNvPr id="0" name=""/>
        <dsp:cNvSpPr/>
      </dsp:nvSpPr>
      <dsp:spPr>
        <a:xfrm>
          <a:off x="219817" y="659078"/>
          <a:ext cx="1758538" cy="6617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商品データ</a:t>
          </a:r>
          <a:endParaRPr kumimoji="1" lang="ja-JP" altLang="en-US" sz="1800" kern="1200" dirty="0"/>
        </a:p>
      </dsp:txBody>
      <dsp:txXfrm>
        <a:off x="239199" y="678460"/>
        <a:ext cx="1719774" cy="622993"/>
      </dsp:txXfrm>
    </dsp:sp>
    <dsp:sp modelId="{B36C570F-5B0A-0447-A5E8-BA46DCD05C2E}">
      <dsp:nvSpPr>
        <dsp:cNvPr id="0" name=""/>
        <dsp:cNvSpPr/>
      </dsp:nvSpPr>
      <dsp:spPr>
        <a:xfrm>
          <a:off x="219817" y="1422644"/>
          <a:ext cx="1758538" cy="6617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売上データ</a:t>
          </a:r>
          <a:endParaRPr kumimoji="1" lang="ja-JP" altLang="en-US" sz="1800" kern="1200" dirty="0"/>
        </a:p>
      </dsp:txBody>
      <dsp:txXfrm>
        <a:off x="239199" y="1442026"/>
        <a:ext cx="1719774" cy="62299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1A8ABA-C595-2E40-AEAE-4DE179D5DE87}">
      <dsp:nvSpPr>
        <dsp:cNvPr id="0" name=""/>
        <dsp:cNvSpPr/>
      </dsp:nvSpPr>
      <dsp:spPr>
        <a:xfrm>
          <a:off x="0" y="0"/>
          <a:ext cx="2717393" cy="254643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000" kern="1200" dirty="0" smtClean="0"/>
            <a:t>[</a:t>
          </a:r>
          <a:r>
            <a:rPr kumimoji="1" lang="ja-JP" altLang="en-US" sz="2000" kern="1200" dirty="0" smtClean="0"/>
            <a:t>データベース名</a:t>
          </a:r>
          <a:r>
            <a:rPr kumimoji="1" lang="en-US" altLang="ja-JP" sz="2000" kern="1200" dirty="0" smtClean="0"/>
            <a:t>]</a:t>
          </a:r>
          <a:endParaRPr kumimoji="1" lang="ja-JP" altLang="en-US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コンビニ</a:t>
          </a:r>
          <a:endParaRPr kumimoji="1" lang="ja-JP" altLang="en-US" sz="2000" kern="1200" dirty="0"/>
        </a:p>
      </dsp:txBody>
      <dsp:txXfrm>
        <a:off x="0" y="0"/>
        <a:ext cx="2717393" cy="763929"/>
      </dsp:txXfrm>
    </dsp:sp>
    <dsp:sp modelId="{779C2F06-C1E3-C749-9621-415740D6AA08}">
      <dsp:nvSpPr>
        <dsp:cNvPr id="0" name=""/>
        <dsp:cNvSpPr/>
      </dsp:nvSpPr>
      <dsp:spPr>
        <a:xfrm>
          <a:off x="273067" y="764675"/>
          <a:ext cx="2173914" cy="7677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800" kern="1200" dirty="0" smtClean="0"/>
            <a:t>[</a:t>
          </a:r>
          <a:r>
            <a:rPr kumimoji="1" lang="ja-JP" altLang="en-US" sz="1800" kern="1200" dirty="0" smtClean="0"/>
            <a:t>テーブル名</a:t>
          </a:r>
          <a:r>
            <a:rPr kumimoji="1" lang="en-US" altLang="ja-JP" sz="1800" kern="1200" dirty="0" smtClean="0"/>
            <a:t>]</a:t>
          </a:r>
          <a:endParaRPr kumimoji="1" lang="ja-JP" altLang="en-US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商品データ</a:t>
          </a:r>
          <a:endParaRPr kumimoji="1" lang="ja-JP" altLang="en-US" sz="1800" kern="1200" dirty="0"/>
        </a:p>
      </dsp:txBody>
      <dsp:txXfrm>
        <a:off x="295555" y="787163"/>
        <a:ext cx="2128938" cy="722807"/>
      </dsp:txXfrm>
    </dsp:sp>
    <dsp:sp modelId="{B36C570F-5B0A-0447-A5E8-BA46DCD05C2E}">
      <dsp:nvSpPr>
        <dsp:cNvPr id="0" name=""/>
        <dsp:cNvSpPr/>
      </dsp:nvSpPr>
      <dsp:spPr>
        <a:xfrm>
          <a:off x="273067" y="1650579"/>
          <a:ext cx="2173914" cy="7677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800" kern="1200" dirty="0" smtClean="0"/>
            <a:t>[</a:t>
          </a:r>
          <a:r>
            <a:rPr kumimoji="1" lang="ja-JP" altLang="en-US" sz="1800" kern="1200" dirty="0" smtClean="0"/>
            <a:t>テーブル名</a:t>
          </a:r>
          <a:r>
            <a:rPr kumimoji="1" lang="en-US" altLang="ja-JP" sz="1800" kern="1200" dirty="0" smtClean="0"/>
            <a:t>]</a:t>
          </a:r>
          <a:endParaRPr kumimoji="1" lang="ja-JP" altLang="en-US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売上データ</a:t>
          </a:r>
          <a:endParaRPr kumimoji="1" lang="ja-JP" altLang="en-US" sz="1800" kern="1200" dirty="0"/>
        </a:p>
      </dsp:txBody>
      <dsp:txXfrm>
        <a:off x="295555" y="1673067"/>
        <a:ext cx="2128938" cy="72280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1A8ABA-C595-2E40-AEAE-4DE179D5DE87}">
      <dsp:nvSpPr>
        <dsp:cNvPr id="0" name=""/>
        <dsp:cNvSpPr/>
      </dsp:nvSpPr>
      <dsp:spPr>
        <a:xfrm>
          <a:off x="0" y="0"/>
          <a:ext cx="2384384" cy="248847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生徒名簿</a:t>
          </a:r>
          <a:endParaRPr kumimoji="1" lang="ja-JP" altLang="en-US" sz="2000" kern="1200" dirty="0"/>
        </a:p>
      </dsp:txBody>
      <dsp:txXfrm>
        <a:off x="0" y="0"/>
        <a:ext cx="2384384" cy="746541"/>
      </dsp:txXfrm>
    </dsp:sp>
    <dsp:sp modelId="{779C2F06-C1E3-C749-9621-415740D6AA08}">
      <dsp:nvSpPr>
        <dsp:cNvPr id="0" name=""/>
        <dsp:cNvSpPr/>
      </dsp:nvSpPr>
      <dsp:spPr>
        <a:xfrm>
          <a:off x="238438" y="746601"/>
          <a:ext cx="1907507" cy="3625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生徒データ</a:t>
          </a:r>
          <a:endParaRPr kumimoji="1" lang="ja-JP" altLang="en-US" sz="1800" kern="1200" dirty="0"/>
        </a:p>
      </dsp:txBody>
      <dsp:txXfrm>
        <a:off x="249056" y="757219"/>
        <a:ext cx="1886271" cy="341281"/>
      </dsp:txXfrm>
    </dsp:sp>
    <dsp:sp modelId="{B36C570F-5B0A-0447-A5E8-BA46DCD05C2E}">
      <dsp:nvSpPr>
        <dsp:cNvPr id="0" name=""/>
        <dsp:cNvSpPr/>
      </dsp:nvSpPr>
      <dsp:spPr>
        <a:xfrm>
          <a:off x="238438" y="1164890"/>
          <a:ext cx="1907507" cy="3625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選択科目データ</a:t>
          </a:r>
          <a:endParaRPr kumimoji="1" lang="ja-JP" altLang="en-US" sz="1800" kern="1200" dirty="0"/>
        </a:p>
      </dsp:txBody>
      <dsp:txXfrm>
        <a:off x="249056" y="1175508"/>
        <a:ext cx="1886271" cy="341281"/>
      </dsp:txXfrm>
    </dsp:sp>
    <dsp:sp modelId="{80E5E350-5028-6D4C-BEE4-B14171CFB3E4}">
      <dsp:nvSpPr>
        <dsp:cNvPr id="0" name=""/>
        <dsp:cNvSpPr/>
      </dsp:nvSpPr>
      <dsp:spPr>
        <a:xfrm>
          <a:off x="238438" y="1583179"/>
          <a:ext cx="1907507" cy="3625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クラブデータ</a:t>
          </a:r>
          <a:endParaRPr kumimoji="1" lang="ja-JP" altLang="en-US" sz="1800" kern="1200" dirty="0"/>
        </a:p>
      </dsp:txBody>
      <dsp:txXfrm>
        <a:off x="249056" y="1593797"/>
        <a:ext cx="1886271" cy="341281"/>
      </dsp:txXfrm>
    </dsp:sp>
    <dsp:sp modelId="{4D4A0899-89A9-1E49-BC43-957C85A14244}">
      <dsp:nvSpPr>
        <dsp:cNvPr id="0" name=""/>
        <dsp:cNvSpPr/>
      </dsp:nvSpPr>
      <dsp:spPr>
        <a:xfrm>
          <a:off x="238438" y="2001468"/>
          <a:ext cx="1907507" cy="3625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生徒成績データ</a:t>
          </a:r>
          <a:endParaRPr kumimoji="1" lang="ja-JP" altLang="en-US" sz="1800" kern="1200" dirty="0"/>
        </a:p>
      </dsp:txBody>
      <dsp:txXfrm>
        <a:off x="249056" y="2012086"/>
        <a:ext cx="1886271" cy="3412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1010EA-34C5-B142-AC7F-C03C684BDC12}" type="datetimeFigureOut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9BF656-826E-5C49-8A4F-4F6992CF91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1931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FB6220-6260-FE4A-AEA1-58D0C0FB3B20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22507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FB6220-6260-FE4A-AEA1-58D0C0FB3B20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6705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9BF656-826E-5C49-8A4F-4F6992CF9130}" type="slidenum">
              <a:rPr kumimoji="1" lang="ja-JP" altLang="en-US" smtClean="0"/>
              <a:t>31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639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371601"/>
            <a:ext cx="10464800" cy="1927225"/>
          </a:xfrm>
        </p:spPr>
        <p:txBody>
          <a:bodyPr anchor="b">
            <a:noAutofit/>
          </a:bodyPr>
          <a:lstStyle>
            <a:lvl1pPr>
              <a:defRPr sz="5400" b="0" i="0" cap="none" baseline="0">
                <a:latin typeface="Hiragino Maru Gothic ProN" charset="-128"/>
                <a:ea typeface="Hiragino Maru Gothic ProN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505200"/>
            <a:ext cx="8534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C7637-F91A-E14D-B5E0-61A23B24CDD3}" type="datetime1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14400" y="3398520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15F51-6564-8443-9964-25DD53880332}" type="datetime1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609600"/>
            <a:ext cx="2743200" cy="5867400"/>
          </a:xfrm>
        </p:spPr>
        <p:txBody>
          <a:bodyPr vert="eaVert" anchor="b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8026400" cy="5867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35EEC-4645-D44A-A649-EA110F2641C4}" type="datetime1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Hiragino Maru Gothic ProN" charset="-128"/>
                <a:ea typeface="Hiragino Maru Gothic ProN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5C9E7-0305-8D42-9120-2E64F4C3ADCB}" type="datetime1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2362201"/>
            <a:ext cx="103632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626865"/>
            <a:ext cx="103632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BB28F-5A72-B645-8B41-AC28FFE9310F}" type="datetime1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975360" y="4599432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2C426-FFCD-C545-84EF-151866D2E4EF}" type="datetime1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3984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i="0" kern="1200" dirty="0" smtClean="0">
                <a:solidFill>
                  <a:schemeClr val="tx2"/>
                </a:solidFill>
                <a:latin typeface="+mn-lt"/>
                <a:ea typeface="Hiragino Kaku Gothic ProN W3" charset="-128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984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4F58E-6FFD-5D43-92E0-D4A0DB383076}" type="datetime1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3741949" y="4045691"/>
            <a:ext cx="4709160" cy="1059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4AB87-2E5E-BA4B-BDA7-BE405953724B}" type="datetime1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DB4FE-D24C-B64F-BFBC-31DA5620D20C}" type="datetime1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080"/>
            <a:ext cx="2852928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792080"/>
            <a:ext cx="7620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2130553"/>
            <a:ext cx="2852928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66F6A-C737-974A-AFB7-C1C3A6AD318F}" type="datetime1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912152" y="3579942"/>
            <a:ext cx="5577840" cy="211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480"/>
            <a:ext cx="2856907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1480" y="838201"/>
            <a:ext cx="787252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133600"/>
            <a:ext cx="2852928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7D601-4A63-4A44-8D08-8503CA8CFD6F}" type="datetime1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12192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63568"/>
            <a:ext cx="10972800" cy="4473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908720"/>
            <a:ext cx="10972800" cy="5568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18288"/>
            <a:ext cx="3860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FFFFFF"/>
                </a:solidFill>
                <a:ea typeface="Hiragino Kaku Gothic ProN W3" charset="-128"/>
              </a:defRPr>
            </a:lvl1pPr>
          </a:lstStyle>
          <a:p>
            <a:fld id="{FD01076E-B83E-3743-B094-3A1693B87A96}" type="datetime1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18288"/>
            <a:ext cx="5486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FFFFFF"/>
                </a:solidFill>
                <a:ea typeface="Hiragino Kaku Gothic ProN W3" charset="-128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0000" y="18288"/>
            <a:ext cx="1422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>
                <a:solidFill>
                  <a:srgbClr val="FFFFFF"/>
                </a:solidFill>
                <a:ea typeface="Hiragino Kaku Gothic ProN W3" charset="-128"/>
              </a:defRPr>
            </a:lvl1pPr>
          </a:lstStyle>
          <a:p>
            <a:fld id="{E6907272-1B53-404D-B0CD-135E54555C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2636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kumimoji="1" sz="2800" b="0" i="0" kern="1200" spc="-100" baseline="0">
          <a:solidFill>
            <a:schemeClr val="tx2"/>
          </a:solidFill>
          <a:latin typeface="Hiragino Maru Gothic ProN" charset="-128"/>
          <a:ea typeface="Hiragino Maru Gothic ProN" charset="-128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20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18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kumimoji="1" sz="18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6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kumimoji="1" sz="1600" b="0" i="0" kern="1200" baseline="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jinzaiipedia.ipa.go.jp/wp-content/uploads/oss/subject1-1_lesson.pdf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jinzaiipedia.ipa.go.jp/wp-content/uploads/oss/subject1-1_lesson.pdf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jinzaiipedia.ipa.go.jp/wp-content/uploads/oss/subject1-1_lesson.pd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reativecommons.org/licenses/by/4.0/" TargetMode="External"/><Relationship Id="rId3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jinzaiipedia.ipa.go.jp/wp-content/uploads/oss/subject1-1_lesson.pdf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4" Type="http://schemas.openxmlformats.org/officeDocument/2006/relationships/diagramLayout" Target="../diagrams/layout7.xml"/><Relationship Id="rId5" Type="http://schemas.openxmlformats.org/officeDocument/2006/relationships/diagramQuickStyle" Target="../diagrams/quickStyle7.xml"/><Relationship Id="rId6" Type="http://schemas.openxmlformats.org/officeDocument/2006/relationships/diagramColors" Target="../diagrams/colors7.xml"/><Relationship Id="rId7" Type="http://schemas.microsoft.com/office/2007/relationships/diagramDrawing" Target="../diagrams/drawing7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jinzaiipedia.ipa.go.jp/wp-content/uploads/oss/subject1-1_lesson.pdf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第２回授業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日本大学文理学部情報科学科４年　市川亮佑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10180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[</a:t>
            </a:r>
            <a:r>
              <a:rPr lang="ja-JP" altLang="en-US" dirty="0" smtClean="0"/>
              <a:t>問題</a:t>
            </a:r>
            <a:r>
              <a:rPr lang="en-US" altLang="ja-JP" dirty="0" smtClean="0"/>
              <a:t>] LIMIT </a:t>
            </a:r>
            <a:r>
              <a:rPr lang="en-US" altLang="ja-JP" dirty="0"/>
              <a:t>: </a:t>
            </a:r>
            <a:r>
              <a:rPr lang="ja-JP" altLang="en-US" dirty="0"/>
              <a:t>出力レコード数の</a:t>
            </a:r>
            <a:r>
              <a:rPr lang="ja-JP" altLang="en-US" dirty="0" smtClean="0"/>
              <a:t>制限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825625"/>
            <a:ext cx="7294123" cy="4351338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問題１</a:t>
            </a:r>
            <a:r>
              <a:rPr kumimoji="1" lang="en-US" altLang="ja-JP" dirty="0" smtClean="0"/>
              <a:t>:</a:t>
            </a:r>
          </a:p>
          <a:p>
            <a:r>
              <a:rPr lang="ja-JP" altLang="en-US" dirty="0" smtClean="0"/>
              <a:t>「貸出番号」と「顧客番号」の属性のみのレコードを</a:t>
            </a:r>
            <a:r>
              <a:rPr lang="ja-JP" altLang="en-US" b="1" dirty="0" smtClean="0">
                <a:solidFill>
                  <a:schemeClr val="accent2"/>
                </a:solidFill>
              </a:rPr>
              <a:t>１０</a:t>
            </a:r>
            <a:r>
              <a:rPr lang="ja-JP" altLang="en-US" dirty="0" smtClean="0"/>
              <a:t>件表示したい</a:t>
            </a:r>
            <a:endParaRPr kumimoji="1" lang="en-US" altLang="ja-JP" dirty="0" smtClean="0"/>
          </a:p>
          <a:p>
            <a:endParaRPr kumimoji="1" lang="en-US" altLang="ja-JP" dirty="0" smtClean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805" y="2416242"/>
            <a:ext cx="1974995" cy="429584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角丸四角形 4"/>
          <p:cNvSpPr/>
          <p:nvPr/>
        </p:nvSpPr>
        <p:spPr>
          <a:xfrm>
            <a:off x="9669082" y="1823700"/>
            <a:ext cx="1394439" cy="3922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/>
              <a:t>出力例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87688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DISTINCT : </a:t>
            </a:r>
            <a:r>
              <a:rPr kumimoji="1" lang="ja-JP" altLang="en-US" dirty="0" smtClean="0"/>
              <a:t>重複して表示させない</a:t>
            </a:r>
            <a:r>
              <a:rPr kumimoji="1" lang="en-US" altLang="ja-JP" dirty="0" smtClean="0"/>
              <a:t> (1/1)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DISTINCT</a:t>
            </a:r>
            <a:r>
              <a:rPr lang="ja-JP" altLang="en-US" dirty="0" smtClean="0"/>
              <a:t>は、指定した列における重複したレコードを１つのみ表示する</a:t>
            </a:r>
            <a:endParaRPr lang="en-US" altLang="ja-JP" dirty="0" smtClean="0"/>
          </a:p>
          <a:p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例</a:t>
            </a:r>
            <a:r>
              <a:rPr lang="en-US" altLang="ja-JP" dirty="0" smtClean="0"/>
              <a:t>: </a:t>
            </a:r>
            <a:r>
              <a:rPr lang="ja-JP" altLang="en-US" dirty="0" smtClean="0"/>
              <a:t>どのくらいの客がレンタルをしていたかをしりたい</a:t>
            </a:r>
            <a:endParaRPr lang="en-US" altLang="ja-JP" dirty="0" smtClean="0"/>
          </a:p>
          <a:p>
            <a:endParaRPr lang="en-US" altLang="ja-JP" sz="3600" dirty="0"/>
          </a:p>
          <a:p>
            <a:pPr marL="0" indent="0">
              <a:buNone/>
            </a:pPr>
            <a:r>
              <a:rPr lang="ja-JP" altLang="en-US" sz="3600" dirty="0" smtClean="0"/>
              <a:t>①</a:t>
            </a:r>
            <a:r>
              <a:rPr lang="en-US" altLang="ja-JP" sz="3600" dirty="0" smtClean="0"/>
              <a:t> </a:t>
            </a:r>
            <a:r>
              <a:rPr lang="en-US" altLang="ja-JP" sz="3600" b="1" dirty="0" smtClean="0"/>
              <a:t>select </a:t>
            </a:r>
            <a:r>
              <a:rPr lang="ja-JP" altLang="en-US" sz="3600" b="1" dirty="0" smtClean="0"/>
              <a:t>顧客</a:t>
            </a:r>
            <a:r>
              <a:rPr lang="ja-JP" altLang="en-US" sz="3600" b="1" dirty="0"/>
              <a:t>番号</a:t>
            </a:r>
            <a:r>
              <a:rPr lang="en-US" altLang="ja-JP" sz="3600" b="1" dirty="0"/>
              <a:t> from </a:t>
            </a:r>
            <a:r>
              <a:rPr lang="ja-JP" altLang="en-US" sz="3600" b="1" dirty="0" smtClean="0"/>
              <a:t>貸出データ</a:t>
            </a:r>
            <a:r>
              <a:rPr lang="en-US" altLang="ja-JP" sz="3600" b="1" dirty="0" smtClean="0"/>
              <a:t>;</a:t>
            </a:r>
          </a:p>
          <a:p>
            <a:pPr marL="0" indent="0">
              <a:buNone/>
            </a:pPr>
            <a:r>
              <a:rPr lang="ja-JP" altLang="en-US" sz="3000" dirty="0" smtClean="0"/>
              <a:t>→</a:t>
            </a:r>
            <a:r>
              <a:rPr lang="en-US" altLang="ja-JP" sz="3000" dirty="0"/>
              <a:t> </a:t>
            </a:r>
            <a:r>
              <a:rPr lang="ja-JP" altLang="en-US" sz="3000" dirty="0" smtClean="0"/>
              <a:t>同じ番号が連続で出てきてしまう、見づらい。</a:t>
            </a:r>
            <a:endParaRPr lang="en-US" altLang="ja-JP" sz="3000" dirty="0" smtClean="0"/>
          </a:p>
          <a:p>
            <a:pPr marL="0" indent="0">
              <a:buNone/>
            </a:pPr>
            <a:endParaRPr lang="en-US" altLang="ja-JP" sz="3600" dirty="0" smtClean="0"/>
          </a:p>
          <a:p>
            <a:pPr marL="0" indent="0">
              <a:buNone/>
            </a:pPr>
            <a:r>
              <a:rPr lang="ja-JP" altLang="en-US" sz="3600" dirty="0" smtClean="0"/>
              <a:t>②</a:t>
            </a:r>
            <a:r>
              <a:rPr lang="en-US" altLang="ja-JP" sz="3600" dirty="0" smtClean="0"/>
              <a:t> </a:t>
            </a:r>
            <a:r>
              <a:rPr lang="en-US" altLang="ja-JP" sz="3600" b="1" dirty="0" smtClean="0"/>
              <a:t>s</a:t>
            </a:r>
            <a:r>
              <a:rPr kumimoji="1" lang="en-US" altLang="ja-JP" sz="3600" b="1" dirty="0" smtClean="0"/>
              <a:t>elect </a:t>
            </a:r>
            <a:r>
              <a:rPr kumimoji="1" lang="en-US" altLang="ja-JP" sz="3600" b="1" dirty="0" smtClean="0">
                <a:solidFill>
                  <a:schemeClr val="accent2"/>
                </a:solidFill>
              </a:rPr>
              <a:t>distinct</a:t>
            </a:r>
            <a:r>
              <a:rPr kumimoji="1" lang="en-US" altLang="ja-JP" sz="3600" b="1" dirty="0" smtClean="0"/>
              <a:t> </a:t>
            </a:r>
            <a:r>
              <a:rPr kumimoji="1" lang="ja-JP" altLang="en-US" sz="3600" b="1" dirty="0" smtClean="0"/>
              <a:t>顧客番号</a:t>
            </a:r>
            <a:r>
              <a:rPr kumimoji="1" lang="en-US" altLang="ja-JP" sz="3600" b="1" dirty="0" smtClean="0"/>
              <a:t> from </a:t>
            </a:r>
            <a:r>
              <a:rPr lang="ja-JP" altLang="en-US" sz="3600" b="1" dirty="0" smtClean="0"/>
              <a:t>貸出データ</a:t>
            </a:r>
            <a:r>
              <a:rPr lang="en-US" altLang="ja-JP" sz="3600" dirty="0" smtClean="0"/>
              <a:t>;</a:t>
            </a:r>
          </a:p>
          <a:p>
            <a:pPr marL="0" indent="0">
              <a:buNone/>
            </a:pPr>
            <a:r>
              <a:rPr kumimoji="1" lang="ja-JP" altLang="en-US" sz="3000" dirty="0" smtClean="0"/>
              <a:t>→</a:t>
            </a:r>
            <a:r>
              <a:rPr kumimoji="1" lang="en-US" altLang="ja-JP" sz="3000" dirty="0" smtClean="0"/>
              <a:t> </a:t>
            </a:r>
            <a:r>
              <a:rPr kumimoji="1" lang="ja-JP" altLang="en-US" sz="3000" dirty="0" smtClean="0"/>
              <a:t>重複がなくなり、見やすくなる。</a:t>
            </a:r>
            <a:endParaRPr kumimoji="1" lang="ja-JP" altLang="en-US" sz="36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38200" y="6356404"/>
            <a:ext cx="5782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/>
              <a:t>CC BY </a:t>
            </a:r>
            <a:r>
              <a:rPr lang="mr-IN" altLang="ja-JP" sz="1400" dirty="0"/>
              <a:t>–</a:t>
            </a:r>
            <a:r>
              <a:rPr lang="en-US" altLang="ja-JP" sz="1400" dirty="0"/>
              <a:t> 2.4 </a:t>
            </a:r>
            <a:r>
              <a:rPr lang="ja-JP" altLang="en-US" sz="1400" dirty="0">
                <a:hlinkClick r:id="rId2"/>
              </a:rPr>
              <a:t>株式会社 リナックスアカデミー </a:t>
            </a:r>
            <a:r>
              <a:rPr lang="en-US" altLang="ja-JP" sz="1400" dirty="0">
                <a:hlinkClick r:id="rId2"/>
              </a:rPr>
              <a:t>- MySQL</a:t>
            </a:r>
            <a:r>
              <a:rPr lang="ja-JP" altLang="en-US" sz="1400" dirty="0">
                <a:hlinkClick r:id="rId2"/>
              </a:rPr>
              <a:t>入門 </a:t>
            </a:r>
            <a:r>
              <a:rPr lang="en-US" altLang="ja-JP" sz="1400" dirty="0">
                <a:hlinkClick r:id="rId2"/>
              </a:rPr>
              <a:t>Ver </a:t>
            </a:r>
            <a:r>
              <a:rPr lang="en-US" altLang="ja-JP" sz="1400" dirty="0" smtClean="0">
                <a:hlinkClick r:id="rId2"/>
              </a:rPr>
              <a:t>1.0.0</a:t>
            </a:r>
            <a:endParaRPr lang="en-US" altLang="ja-JP" sz="140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2626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問題に入る前に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今回は同じデータベース「コンビニ」の中の「売上データ」のテーブルを使います</a:t>
            </a:r>
            <a:endParaRPr kumimoji="1" lang="en-US" altLang="ja-JP" dirty="0" smtClean="0"/>
          </a:p>
          <a:p>
            <a:r>
              <a:rPr kumimoji="1" lang="ja-JP" altLang="en-US" dirty="0" smtClean="0"/>
              <a:t>どのようなテーブルであったか確認しましょう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0667814"/>
              </p:ext>
            </p:extLst>
          </p:nvPr>
        </p:nvGraphicFramePr>
        <p:xfrm>
          <a:off x="609600" y="3234595"/>
          <a:ext cx="612246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42"/>
                <a:gridCol w="935665"/>
                <a:gridCol w="786809"/>
                <a:gridCol w="999461"/>
                <a:gridCol w="914400"/>
                <a:gridCol w="1041991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商品コード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売上日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曜日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時間帯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性別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年齢層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G6148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4/1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朝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若者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C6390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4/14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金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深夜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成年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C8522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4/15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深夜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熟年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図表 10"/>
          <p:cNvGraphicFramePr/>
          <p:nvPr>
            <p:extLst/>
          </p:nvPr>
        </p:nvGraphicFramePr>
        <p:xfrm>
          <a:off x="9074553" y="3935392"/>
          <a:ext cx="2720050" cy="2546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角丸四角形 11"/>
          <p:cNvSpPr/>
          <p:nvPr/>
        </p:nvSpPr>
        <p:spPr>
          <a:xfrm>
            <a:off x="609600" y="2579298"/>
            <a:ext cx="2427514" cy="39188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/>
              <a:t>売上データ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9939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[</a:t>
            </a:r>
            <a:r>
              <a:rPr lang="ja-JP" altLang="en-US" dirty="0" smtClean="0"/>
              <a:t>問題</a:t>
            </a:r>
            <a:r>
              <a:rPr lang="en-US" altLang="ja-JP" dirty="0" smtClean="0"/>
              <a:t>] DISTINCT </a:t>
            </a:r>
            <a:r>
              <a:rPr lang="en-US" altLang="ja-JP" dirty="0"/>
              <a:t>: </a:t>
            </a:r>
            <a:r>
              <a:rPr lang="ja-JP" altLang="en-US" dirty="0"/>
              <a:t>重複して表示</a:t>
            </a:r>
            <a:r>
              <a:rPr lang="ja-JP" altLang="en-US" dirty="0" smtClean="0"/>
              <a:t>させない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dirty="0" smtClean="0"/>
              <a:t>問題２：</a:t>
            </a:r>
            <a:endParaRPr kumimoji="1"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属性「時間帯」の要素が何種類あるかを表示する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3226" y="2205319"/>
            <a:ext cx="815651" cy="338572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角丸四角形 4"/>
          <p:cNvSpPr/>
          <p:nvPr/>
        </p:nvSpPr>
        <p:spPr>
          <a:xfrm>
            <a:off x="3591914" y="3505898"/>
            <a:ext cx="1394439" cy="3922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/>
              <a:t>出力例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08581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ORDER BY : </a:t>
            </a:r>
            <a:r>
              <a:rPr lang="ja-JP" altLang="en-US" dirty="0" smtClean="0"/>
              <a:t>ソート、並び替え</a:t>
            </a:r>
            <a:r>
              <a:rPr lang="en-US" altLang="ja-JP" dirty="0" smtClean="0"/>
              <a:t> (1/4)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ORDER BY</a:t>
            </a:r>
            <a:r>
              <a:rPr kumimoji="1" lang="ja-JP" altLang="en-US" dirty="0" smtClean="0"/>
              <a:t>句を使うと、任意の項目でソートして出力することができる。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[</a:t>
            </a:r>
            <a:r>
              <a:rPr lang="ja-JP" altLang="en-US" dirty="0" smtClean="0"/>
              <a:t>使い方</a:t>
            </a:r>
            <a:r>
              <a:rPr lang="en-US" altLang="ja-JP" dirty="0" smtClean="0"/>
              <a:t>]</a:t>
            </a:r>
            <a:endParaRPr lang="en-US" altLang="ja-JP" dirty="0"/>
          </a:p>
          <a:p>
            <a:pPr marL="0" indent="0">
              <a:buNone/>
            </a:pPr>
            <a:r>
              <a:rPr kumimoji="1" lang="en-US" altLang="ja-JP" dirty="0" smtClean="0"/>
              <a:t>SELECT </a:t>
            </a:r>
            <a:r>
              <a:rPr kumimoji="1" lang="ja-JP" altLang="en-US" dirty="0" smtClean="0"/>
              <a:t>列名</a:t>
            </a:r>
            <a:r>
              <a:rPr kumimoji="1" lang="en-US" altLang="ja-JP" dirty="0" smtClean="0"/>
              <a:t> FROM </a:t>
            </a:r>
            <a:r>
              <a:rPr kumimoji="1" lang="ja-JP" altLang="en-US" dirty="0" smtClean="0"/>
              <a:t>テーブル名</a:t>
            </a:r>
            <a:r>
              <a:rPr kumimoji="1" lang="en-US" altLang="ja-JP" dirty="0" smtClean="0"/>
              <a:t> </a:t>
            </a:r>
            <a:r>
              <a:rPr kumimoji="1" lang="en-US" altLang="ja-JP" b="1" dirty="0" smtClean="0">
                <a:solidFill>
                  <a:schemeClr val="accent2"/>
                </a:solidFill>
              </a:rPr>
              <a:t>ORDER BY </a:t>
            </a:r>
            <a:r>
              <a:rPr kumimoji="1" lang="ja-JP" altLang="en-US" b="1" dirty="0" smtClean="0">
                <a:solidFill>
                  <a:schemeClr val="accent2"/>
                </a:solidFill>
              </a:rPr>
              <a:t>列名</a:t>
            </a:r>
            <a:r>
              <a:rPr kumimoji="1" lang="en-US" altLang="ja-JP" b="1" dirty="0" smtClean="0">
                <a:solidFill>
                  <a:schemeClr val="accent2"/>
                </a:solidFill>
              </a:rPr>
              <a:t> </a:t>
            </a:r>
            <a:r>
              <a:rPr kumimoji="1" lang="ja-JP" altLang="en-US" b="1" dirty="0" smtClean="0">
                <a:solidFill>
                  <a:schemeClr val="accent2"/>
                </a:solidFill>
              </a:rPr>
              <a:t>順序指定</a:t>
            </a:r>
            <a:r>
              <a:rPr kumimoji="1" lang="en-US" altLang="ja-JP" dirty="0" smtClean="0"/>
              <a:t>;</a:t>
            </a:r>
          </a:p>
          <a:p>
            <a:endParaRPr lang="en-US" altLang="ja-JP" dirty="0"/>
          </a:p>
          <a:p>
            <a:r>
              <a:rPr kumimoji="1" lang="ja-JP" altLang="en-US" dirty="0" smtClean="0"/>
              <a:t>順序指定には</a:t>
            </a:r>
            <a:r>
              <a:rPr lang="ja-JP" altLang="en-US" dirty="0" smtClean="0"/>
              <a:t>、</a:t>
            </a:r>
            <a:r>
              <a:rPr lang="en-US" altLang="ja-JP" b="1" dirty="0" smtClean="0"/>
              <a:t>ASC</a:t>
            </a:r>
            <a:r>
              <a:rPr lang="en-US" altLang="ja-JP" dirty="0" smtClean="0"/>
              <a:t>(</a:t>
            </a:r>
            <a:r>
              <a:rPr lang="ja-JP" altLang="en-US" dirty="0" smtClean="0"/>
              <a:t>昇順</a:t>
            </a:r>
            <a:r>
              <a:rPr lang="en-US" altLang="ja-JP" dirty="0" smtClean="0"/>
              <a:t>)</a:t>
            </a:r>
            <a:r>
              <a:rPr lang="ja-JP" altLang="en-US" dirty="0" smtClean="0"/>
              <a:t>、</a:t>
            </a:r>
            <a:r>
              <a:rPr lang="en-US" altLang="ja-JP" b="1" dirty="0" smtClean="0"/>
              <a:t>DESC</a:t>
            </a:r>
            <a:r>
              <a:rPr lang="en-US" altLang="ja-JP" dirty="0" smtClean="0"/>
              <a:t>(</a:t>
            </a:r>
            <a:r>
              <a:rPr lang="ja-JP" altLang="en-US" dirty="0" smtClean="0"/>
              <a:t>降順</a:t>
            </a:r>
            <a:r>
              <a:rPr lang="en-US" altLang="ja-JP" dirty="0" smtClean="0"/>
              <a:t>)</a:t>
            </a:r>
            <a:r>
              <a:rPr lang="ja-JP" altLang="en-US" dirty="0" smtClean="0"/>
              <a:t>を指定できる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en-US" altLang="ja-JP" dirty="0" smtClean="0"/>
              <a:t>※</a:t>
            </a:r>
            <a:r>
              <a:rPr kumimoji="1" lang="ja-JP" altLang="en-US" dirty="0" smtClean="0"/>
              <a:t>指定しない場合には昇順になる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38200" y="6331352"/>
            <a:ext cx="5782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/>
              <a:t>CC BY </a:t>
            </a:r>
            <a:r>
              <a:rPr lang="mr-IN" altLang="ja-JP" sz="1400" dirty="0"/>
              <a:t>–</a:t>
            </a:r>
            <a:r>
              <a:rPr lang="en-US" altLang="ja-JP" sz="1400" dirty="0"/>
              <a:t> 2.4 </a:t>
            </a:r>
            <a:r>
              <a:rPr lang="ja-JP" altLang="en-US" sz="1400" dirty="0">
                <a:hlinkClick r:id="rId2"/>
              </a:rPr>
              <a:t>株式会社 リナックスアカデミー </a:t>
            </a:r>
            <a:r>
              <a:rPr lang="en-US" altLang="ja-JP" sz="1400" dirty="0">
                <a:hlinkClick r:id="rId2"/>
              </a:rPr>
              <a:t>- MySQL</a:t>
            </a:r>
            <a:r>
              <a:rPr lang="ja-JP" altLang="en-US" sz="1400" dirty="0">
                <a:hlinkClick r:id="rId2"/>
              </a:rPr>
              <a:t>入門 </a:t>
            </a:r>
            <a:r>
              <a:rPr lang="en-US" altLang="ja-JP" sz="1400" dirty="0">
                <a:hlinkClick r:id="rId2"/>
              </a:rPr>
              <a:t>Ver </a:t>
            </a:r>
            <a:r>
              <a:rPr lang="en-US" altLang="ja-JP" sz="1400" dirty="0" smtClean="0">
                <a:hlinkClick r:id="rId2"/>
              </a:rPr>
              <a:t>1.0.0</a:t>
            </a:r>
            <a:endParaRPr lang="en-US" altLang="ja-JP" sz="140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50886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ORDER BY : </a:t>
            </a:r>
            <a:r>
              <a:rPr lang="ja-JP" altLang="en-US" dirty="0"/>
              <a:t>ソート、並び替え</a:t>
            </a:r>
            <a:r>
              <a:rPr lang="en-US" altLang="ja-JP" dirty="0"/>
              <a:t> </a:t>
            </a:r>
            <a:r>
              <a:rPr lang="en-US" altLang="ja-JP" dirty="0" smtClean="0"/>
              <a:t>(2/4)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ja-JP" dirty="0" smtClean="0"/>
              <a:t>[</a:t>
            </a:r>
            <a:r>
              <a:rPr lang="ja-JP" altLang="en-US" dirty="0" smtClean="0"/>
              <a:t>使い方</a:t>
            </a:r>
            <a:r>
              <a:rPr lang="en-US" altLang="ja-JP" dirty="0" smtClean="0"/>
              <a:t>]</a:t>
            </a:r>
          </a:p>
          <a:p>
            <a:pPr marL="0" indent="0">
              <a:buNone/>
            </a:pPr>
            <a:r>
              <a:rPr lang="en-US" altLang="ja-JP" dirty="0" smtClean="0"/>
              <a:t>SELECT </a:t>
            </a:r>
            <a:r>
              <a:rPr lang="ja-JP" altLang="en-US" dirty="0"/>
              <a:t>列名</a:t>
            </a:r>
            <a:r>
              <a:rPr lang="en-US" altLang="ja-JP" dirty="0"/>
              <a:t> FROM </a:t>
            </a:r>
            <a:r>
              <a:rPr lang="ja-JP" altLang="en-US" dirty="0"/>
              <a:t>テーブル名</a:t>
            </a:r>
            <a:r>
              <a:rPr lang="en-US" altLang="ja-JP" dirty="0"/>
              <a:t> </a:t>
            </a:r>
            <a:r>
              <a:rPr lang="en-US" altLang="ja-JP" b="1" dirty="0"/>
              <a:t>ORDER BY </a:t>
            </a:r>
            <a:r>
              <a:rPr lang="ja-JP" altLang="en-US" b="1" dirty="0"/>
              <a:t>列名</a:t>
            </a:r>
            <a:r>
              <a:rPr lang="en-US" altLang="ja-JP" b="1" dirty="0"/>
              <a:t> </a:t>
            </a:r>
            <a:r>
              <a:rPr lang="ja-JP" altLang="en-US" b="1" dirty="0"/>
              <a:t>順序</a:t>
            </a:r>
            <a:r>
              <a:rPr lang="ja-JP" altLang="en-US" b="1" dirty="0" smtClean="0"/>
              <a:t>指定</a:t>
            </a:r>
            <a:r>
              <a:rPr lang="en-US" altLang="ja-JP" dirty="0" smtClean="0"/>
              <a:t>;</a:t>
            </a:r>
          </a:p>
          <a:p>
            <a:endParaRPr lang="en-US" altLang="ja-JP" dirty="0" smtClean="0"/>
          </a:p>
          <a:p>
            <a:r>
              <a:rPr lang="ja-JP" altLang="en-US" dirty="0" smtClean="0"/>
              <a:t>顧客番号を昇順で並び替えて表示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sz="3200" b="1" dirty="0" smtClean="0"/>
              <a:t>①</a:t>
            </a:r>
            <a:r>
              <a:rPr lang="en-US" altLang="ja-JP" sz="3200" b="1" dirty="0" smtClean="0"/>
              <a:t> select * from </a:t>
            </a:r>
            <a:r>
              <a:rPr lang="ja-JP" altLang="en-US" sz="3200" b="1" dirty="0" smtClean="0"/>
              <a:t>貸出データ</a:t>
            </a:r>
            <a:r>
              <a:rPr lang="en-US" altLang="ja-JP" sz="3200" b="1" dirty="0" smtClean="0"/>
              <a:t> order by </a:t>
            </a:r>
            <a:r>
              <a:rPr lang="ja-JP" altLang="en-US" sz="3200" b="1" dirty="0" smtClean="0"/>
              <a:t>顧客番号</a:t>
            </a:r>
            <a:r>
              <a:rPr lang="en-US" altLang="ja-JP" sz="3200" b="1" dirty="0" smtClean="0"/>
              <a:t> </a:t>
            </a:r>
            <a:r>
              <a:rPr lang="en-US" altLang="ja-JP" sz="3200" b="1" dirty="0" err="1" smtClean="0">
                <a:solidFill>
                  <a:schemeClr val="accent2"/>
                </a:solidFill>
              </a:rPr>
              <a:t>asc</a:t>
            </a:r>
            <a:r>
              <a:rPr lang="en-US" altLang="ja-JP" sz="3200" b="1" dirty="0" smtClean="0"/>
              <a:t>;</a:t>
            </a:r>
          </a:p>
          <a:p>
            <a:pPr marL="0" indent="0">
              <a:buNone/>
            </a:pPr>
            <a:endParaRPr lang="en-US" altLang="ja-JP" sz="3200" b="1" dirty="0" smtClean="0"/>
          </a:p>
          <a:p>
            <a:r>
              <a:rPr lang="ja-JP" altLang="en-US" dirty="0"/>
              <a:t>顧客番号</a:t>
            </a:r>
            <a:r>
              <a:rPr lang="ja-JP" altLang="en-US" dirty="0" smtClean="0"/>
              <a:t>を降順で</a:t>
            </a:r>
            <a:r>
              <a:rPr lang="ja-JP" altLang="en-US" dirty="0"/>
              <a:t>並び替えて</a:t>
            </a:r>
            <a:r>
              <a:rPr lang="ja-JP" altLang="en-US" dirty="0" smtClean="0"/>
              <a:t>表示</a:t>
            </a:r>
            <a:endParaRPr lang="en-US" altLang="ja-JP" b="1" dirty="0" smtClean="0"/>
          </a:p>
          <a:p>
            <a:pPr marL="0" indent="0">
              <a:buNone/>
            </a:pPr>
            <a:r>
              <a:rPr lang="ja-JP" altLang="en-US" sz="3200" b="1" dirty="0" smtClean="0"/>
              <a:t>②</a:t>
            </a:r>
            <a:r>
              <a:rPr lang="en-US" altLang="ja-JP" sz="3200" b="1" dirty="0" smtClean="0"/>
              <a:t> s</a:t>
            </a:r>
            <a:r>
              <a:rPr kumimoji="1" lang="en-US" altLang="ja-JP" sz="3200" b="1" dirty="0" smtClean="0"/>
              <a:t>elect * from </a:t>
            </a:r>
            <a:r>
              <a:rPr kumimoji="1" lang="ja-JP" altLang="en-US" sz="3200" b="1" dirty="0" smtClean="0"/>
              <a:t>貸出データ</a:t>
            </a:r>
            <a:r>
              <a:rPr kumimoji="1" lang="en-US" altLang="ja-JP" sz="3200" b="1" dirty="0" smtClean="0"/>
              <a:t> order by </a:t>
            </a:r>
            <a:r>
              <a:rPr kumimoji="1" lang="ja-JP" altLang="en-US" sz="3200" b="1" dirty="0" smtClean="0"/>
              <a:t>顧客番号</a:t>
            </a:r>
            <a:r>
              <a:rPr kumimoji="1" lang="en-US" altLang="ja-JP" sz="3200" b="1" dirty="0" smtClean="0"/>
              <a:t> </a:t>
            </a:r>
            <a:r>
              <a:rPr kumimoji="1" lang="en-US" altLang="ja-JP" sz="3200" b="1" dirty="0" err="1" smtClean="0">
                <a:solidFill>
                  <a:schemeClr val="accent2"/>
                </a:solidFill>
              </a:rPr>
              <a:t>desc</a:t>
            </a:r>
            <a:r>
              <a:rPr kumimoji="1" lang="en-US" altLang="ja-JP" sz="3200" b="1" dirty="0" smtClean="0"/>
              <a:t>;</a:t>
            </a:r>
            <a:endParaRPr kumimoji="1" lang="ja-JP" altLang="en-US" sz="3200" b="1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8270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ORDER BY : </a:t>
            </a:r>
            <a:r>
              <a:rPr lang="ja-JP" altLang="en-US" dirty="0"/>
              <a:t>ソート、並び替え</a:t>
            </a:r>
            <a:r>
              <a:rPr lang="en-US" altLang="ja-JP" dirty="0"/>
              <a:t> </a:t>
            </a:r>
            <a:r>
              <a:rPr lang="en-US" altLang="ja-JP" dirty="0" smtClean="0"/>
              <a:t>(3/4)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例</a:t>
            </a:r>
            <a:r>
              <a:rPr lang="en-US" altLang="ja-JP" dirty="0" smtClean="0"/>
              <a:t>:</a:t>
            </a:r>
          </a:p>
          <a:p>
            <a:r>
              <a:rPr lang="ja-JP" altLang="en-US" dirty="0" smtClean="0"/>
              <a:t>顧客番号が若い順</a:t>
            </a:r>
            <a:r>
              <a:rPr lang="en-US" altLang="ja-JP" dirty="0" smtClean="0"/>
              <a:t>(</a:t>
            </a:r>
            <a:r>
              <a:rPr lang="ja-JP" altLang="en-US" dirty="0" smtClean="0"/>
              <a:t>昇順</a:t>
            </a:r>
            <a:r>
              <a:rPr lang="en-US" altLang="ja-JP" dirty="0" smtClean="0"/>
              <a:t>)</a:t>
            </a:r>
            <a:r>
              <a:rPr lang="ja-JP" altLang="en-US" dirty="0" smtClean="0"/>
              <a:t>で並び替え、その後、各顧客のレンタルした作品を、貸出月が最近で借りた月の順</a:t>
            </a:r>
            <a:r>
              <a:rPr lang="en-US" altLang="ja-JP" dirty="0" smtClean="0"/>
              <a:t>(</a:t>
            </a:r>
            <a:r>
              <a:rPr lang="ja-JP" altLang="en-US" dirty="0" smtClean="0"/>
              <a:t>降順</a:t>
            </a:r>
            <a:r>
              <a:rPr lang="en-US" altLang="ja-JP" dirty="0" smtClean="0"/>
              <a:t>)</a:t>
            </a:r>
            <a:r>
              <a:rPr lang="ja-JP" altLang="en-US" dirty="0" smtClean="0"/>
              <a:t>に並び替えて表示したい。</a:t>
            </a:r>
            <a:endParaRPr lang="en-US" altLang="ja-JP" dirty="0" smtClean="0"/>
          </a:p>
          <a:p>
            <a:endParaRPr lang="en-US" altLang="ja-JP" dirty="0" smtClean="0"/>
          </a:p>
          <a:p>
            <a:pPr marL="0" indent="0">
              <a:buNone/>
            </a:pPr>
            <a:r>
              <a:rPr lang="en-US" altLang="ja-JP" b="1" dirty="0" smtClean="0"/>
              <a:t>select * from </a:t>
            </a:r>
            <a:r>
              <a:rPr lang="ja-JP" altLang="en-US" b="1" dirty="0" smtClean="0"/>
              <a:t>貸出データ</a:t>
            </a:r>
            <a:r>
              <a:rPr lang="en-US" altLang="ja-JP" b="1" dirty="0" smtClean="0"/>
              <a:t> order by </a:t>
            </a:r>
            <a:r>
              <a:rPr lang="ja-JP" altLang="en-US" b="1" dirty="0" smtClean="0">
                <a:solidFill>
                  <a:schemeClr val="accent2"/>
                </a:solidFill>
              </a:rPr>
              <a:t>顧客番号</a:t>
            </a:r>
            <a:r>
              <a:rPr lang="en-US" altLang="ja-JP" b="1" dirty="0" smtClean="0">
                <a:solidFill>
                  <a:schemeClr val="accent2"/>
                </a:solidFill>
              </a:rPr>
              <a:t> </a:t>
            </a:r>
            <a:r>
              <a:rPr lang="en-US" altLang="ja-JP" b="1" dirty="0" err="1" smtClean="0">
                <a:solidFill>
                  <a:schemeClr val="accent2"/>
                </a:solidFill>
              </a:rPr>
              <a:t>asc</a:t>
            </a:r>
            <a:r>
              <a:rPr lang="en-US" altLang="ja-JP" b="1" dirty="0" smtClean="0"/>
              <a:t>,</a:t>
            </a:r>
            <a:r>
              <a:rPr lang="en-US" altLang="ja-JP" b="1" dirty="0" smtClean="0">
                <a:solidFill>
                  <a:schemeClr val="accent2"/>
                </a:solidFill>
              </a:rPr>
              <a:t> </a:t>
            </a:r>
            <a:r>
              <a:rPr lang="ja-JP" altLang="en-US" b="1" dirty="0" smtClean="0">
                <a:solidFill>
                  <a:schemeClr val="accent2"/>
                </a:solidFill>
              </a:rPr>
              <a:t>貸出月</a:t>
            </a:r>
            <a:r>
              <a:rPr lang="en-US" altLang="ja-JP" b="1" dirty="0" smtClean="0">
                <a:solidFill>
                  <a:schemeClr val="accent2"/>
                </a:solidFill>
              </a:rPr>
              <a:t> </a:t>
            </a:r>
            <a:r>
              <a:rPr lang="en-US" altLang="ja-JP" b="1" dirty="0" err="1" smtClean="0">
                <a:solidFill>
                  <a:schemeClr val="accent2"/>
                </a:solidFill>
              </a:rPr>
              <a:t>desc</a:t>
            </a:r>
            <a:r>
              <a:rPr lang="en-US" altLang="ja-JP" b="1" dirty="0" smtClean="0"/>
              <a:t>;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00621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問題に入る前に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使うデータベースを「コンビニ」に変えるので、以下を実行</a:t>
            </a:r>
            <a:endParaRPr lang="en-US" altLang="ja-JP" dirty="0" smtClean="0"/>
          </a:p>
          <a:p>
            <a:endParaRPr lang="en-US" altLang="ja-JP" b="1" dirty="0" smtClean="0"/>
          </a:p>
          <a:p>
            <a:pPr marL="0" indent="0">
              <a:buNone/>
            </a:pPr>
            <a:r>
              <a:rPr lang="en-US" altLang="ja-JP" sz="4000" b="1" dirty="0" smtClean="0"/>
              <a:t>use </a:t>
            </a:r>
            <a:r>
              <a:rPr lang="ja-JP" altLang="en-US" sz="4000" b="1" dirty="0" smtClean="0"/>
              <a:t>コンビニ</a:t>
            </a:r>
            <a:r>
              <a:rPr lang="en-US" altLang="ja-JP" sz="4000" b="1" dirty="0" smtClean="0"/>
              <a:t>;</a:t>
            </a: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4527601"/>
              </p:ext>
            </p:extLst>
          </p:nvPr>
        </p:nvGraphicFramePr>
        <p:xfrm>
          <a:off x="1349356" y="3685822"/>
          <a:ext cx="5228966" cy="12624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2074"/>
                <a:gridCol w="1571675"/>
                <a:gridCol w="787291"/>
                <a:gridCol w="1236930"/>
                <a:gridCol w="580996"/>
              </a:tblGrid>
              <a:tr h="179889"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商品コード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商品名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内容量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メーカー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価格</a:t>
                      </a:r>
                      <a:endParaRPr kumimoji="1" lang="ja-JP" altLang="en-US" sz="1000" dirty="0"/>
                    </a:p>
                  </a:txBody>
                  <a:tcPr/>
                </a:tc>
              </a:tr>
              <a:tr h="179889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C6390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坦々ヌードル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25g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みずうみ製麺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150</a:t>
                      </a:r>
                      <a:endParaRPr kumimoji="1" lang="ja-JP" altLang="en-US" sz="1000" dirty="0"/>
                    </a:p>
                  </a:txBody>
                  <a:tcPr/>
                </a:tc>
              </a:tr>
              <a:tr h="179889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C7320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トマトヌードル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23g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みずうみ製麺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150</a:t>
                      </a:r>
                      <a:endParaRPr kumimoji="1" lang="ja-JP" altLang="en-US" sz="1000" dirty="0"/>
                    </a:p>
                  </a:txBody>
                  <a:tcPr/>
                </a:tc>
              </a:tr>
              <a:tr h="287047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C8522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シーフードヌードル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53g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みずうみ製麺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170</a:t>
                      </a:r>
                      <a:endParaRPr kumimoji="1" lang="ja-JP" altLang="en-US" sz="1000" dirty="0"/>
                    </a:p>
                  </a:txBody>
                  <a:tcPr/>
                </a:tc>
              </a:tr>
              <a:tr h="179889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J1163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ほうじ番茶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500ml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やまと製茶園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150</a:t>
                      </a:r>
                      <a:endParaRPr kumimoji="1" lang="ja-JP" altLang="en-US" sz="1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角丸四角形 4"/>
          <p:cNvSpPr/>
          <p:nvPr/>
        </p:nvSpPr>
        <p:spPr>
          <a:xfrm>
            <a:off x="1349356" y="3182624"/>
            <a:ext cx="2210765" cy="2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商品</a:t>
            </a:r>
            <a:r>
              <a:rPr kumimoji="1" lang="ja-JP" altLang="en-US" dirty="0" smtClean="0"/>
              <a:t>データ</a:t>
            </a:r>
            <a:endParaRPr kumimoji="1" lang="ja-JP" altLang="en-US" dirty="0"/>
          </a:p>
        </p:txBody>
      </p:sp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615706783"/>
              </p:ext>
            </p:extLst>
          </p:nvPr>
        </p:nvGraphicFramePr>
        <p:xfrm>
          <a:off x="8291976" y="2816692"/>
          <a:ext cx="2198173" cy="2194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36507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[</a:t>
            </a:r>
            <a:r>
              <a:rPr lang="ja-JP" altLang="en-US" dirty="0" smtClean="0"/>
              <a:t>問題</a:t>
            </a:r>
            <a:r>
              <a:rPr kumimoji="1" lang="en-US" altLang="ja-JP" dirty="0" smtClean="0"/>
              <a:t>]</a:t>
            </a:r>
            <a:r>
              <a:rPr lang="en-US" altLang="ja-JP" dirty="0"/>
              <a:t> </a:t>
            </a:r>
            <a:r>
              <a:rPr lang="en-US" altLang="ja-JP" dirty="0" smtClean="0"/>
              <a:t>ORDER </a:t>
            </a:r>
            <a:r>
              <a:rPr lang="en-US" altLang="ja-JP" dirty="0"/>
              <a:t>BY : </a:t>
            </a:r>
            <a:r>
              <a:rPr lang="ja-JP" altLang="en-US" dirty="0"/>
              <a:t>ソート、</a:t>
            </a:r>
            <a:r>
              <a:rPr lang="ja-JP" altLang="en-US" dirty="0" smtClean="0"/>
              <a:t>並び替え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問題３</a:t>
            </a:r>
            <a:r>
              <a:rPr lang="en-US" altLang="ja-JP" dirty="0" smtClean="0"/>
              <a:t>:</a:t>
            </a:r>
          </a:p>
          <a:p>
            <a:r>
              <a:rPr lang="ja-JP" altLang="en-US" dirty="0" smtClean="0"/>
              <a:t>商品データの価格を高い順</a:t>
            </a:r>
            <a:r>
              <a:rPr lang="en-US" altLang="ja-JP" dirty="0" smtClean="0"/>
              <a:t>(</a:t>
            </a:r>
            <a:r>
              <a:rPr lang="ja-JP" altLang="en-US" dirty="0" smtClean="0"/>
              <a:t>降順</a:t>
            </a:r>
            <a:r>
              <a:rPr lang="en-US" altLang="ja-JP" dirty="0" smtClean="0"/>
              <a:t>)</a:t>
            </a:r>
            <a:r>
              <a:rPr lang="ja-JP" altLang="en-US" dirty="0" smtClean="0"/>
              <a:t>に並び替えしたい</a:t>
            </a:r>
            <a:endParaRPr lang="en-US" altLang="ja-JP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7733" y="3015362"/>
            <a:ext cx="4332863" cy="24932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右矢印 4"/>
          <p:cNvSpPr/>
          <p:nvPr/>
        </p:nvSpPr>
        <p:spPr>
          <a:xfrm rot="5400000">
            <a:off x="6423299" y="4369779"/>
            <a:ext cx="1258640" cy="1464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7354641" y="4262010"/>
            <a:ext cx="3067014" cy="361968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価格の高い順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降順</a:t>
            </a:r>
            <a:r>
              <a:rPr kumimoji="1" lang="en-US" altLang="ja-JP" dirty="0" smtClean="0"/>
              <a:t>)</a:t>
            </a:r>
            <a:r>
              <a:rPr kumimoji="1" lang="ja-JP" altLang="en-US" dirty="0" smtClean="0"/>
              <a:t>にしたい</a:t>
            </a:r>
            <a:endParaRPr kumimoji="1" lang="ja-JP" altLang="en-US" dirty="0"/>
          </a:p>
        </p:txBody>
      </p:sp>
      <p:sp>
        <p:nvSpPr>
          <p:cNvPr id="7" name="角丸四角形 6"/>
          <p:cNvSpPr/>
          <p:nvPr/>
        </p:nvSpPr>
        <p:spPr>
          <a:xfrm>
            <a:off x="2417733" y="2359472"/>
            <a:ext cx="1394439" cy="3922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/>
              <a:t>出力例</a:t>
            </a:r>
            <a:endParaRPr kumimoji="1"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18405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集合関数</a:t>
            </a:r>
            <a:r>
              <a:rPr kumimoji="1" lang="en-US" altLang="ja-JP" dirty="0" smtClean="0"/>
              <a:t> (1/4)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集合関数を使うと、抽出した結果を集計したり、検索条件にマッチしたレコードの中から平均値や最大値を計算したりできる。</a:t>
            </a:r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 smtClean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3038225"/>
              </p:ext>
            </p:extLst>
          </p:nvPr>
        </p:nvGraphicFramePr>
        <p:xfrm>
          <a:off x="1651984" y="2751168"/>
          <a:ext cx="886298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31490"/>
                <a:gridCol w="4431490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関数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説明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AVG(</a:t>
                      </a:r>
                      <a:r>
                        <a:rPr kumimoji="1" lang="ja-JP" altLang="en-US" dirty="0" smtClean="0"/>
                        <a:t>列名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平均値を計算する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COUNT(</a:t>
                      </a:r>
                      <a:r>
                        <a:rPr kumimoji="1" lang="ja-JP" altLang="en-US" dirty="0" smtClean="0"/>
                        <a:t>列名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レコード数をカウントする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COUNT(DISTINCT </a:t>
                      </a:r>
                      <a:r>
                        <a:rPr kumimoji="1" lang="ja-JP" altLang="en-US" dirty="0" smtClean="0"/>
                        <a:t>列名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重複なしでレコード数をカウントする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MAX(</a:t>
                      </a:r>
                      <a:r>
                        <a:rPr kumimoji="1" lang="ja-JP" altLang="en-US" dirty="0" smtClean="0"/>
                        <a:t>列名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最大値を調べる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MIN(</a:t>
                      </a:r>
                      <a:r>
                        <a:rPr kumimoji="1" lang="ja-JP" altLang="en-US" dirty="0" smtClean="0"/>
                        <a:t>列名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最小値を調べる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SUM(</a:t>
                      </a:r>
                      <a:r>
                        <a:rPr kumimoji="1" lang="ja-JP" altLang="en-US" dirty="0" smtClean="0"/>
                        <a:t>列名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合計を計算する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角丸四角形 4"/>
          <p:cNvSpPr/>
          <p:nvPr/>
        </p:nvSpPr>
        <p:spPr>
          <a:xfrm>
            <a:off x="1651984" y="2149303"/>
            <a:ext cx="2295728" cy="4669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主な集合関数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38200" y="6494190"/>
            <a:ext cx="5782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/>
              <a:t>CC BY </a:t>
            </a:r>
            <a:r>
              <a:rPr lang="mr-IN" altLang="ja-JP" sz="1400" dirty="0"/>
              <a:t>–</a:t>
            </a:r>
            <a:r>
              <a:rPr lang="en-US" altLang="ja-JP" sz="1400" dirty="0"/>
              <a:t> 2.4 </a:t>
            </a:r>
            <a:r>
              <a:rPr lang="ja-JP" altLang="en-US" sz="1400" dirty="0">
                <a:hlinkClick r:id="rId2"/>
              </a:rPr>
              <a:t>株式会社 リナックスアカデミー </a:t>
            </a:r>
            <a:r>
              <a:rPr lang="en-US" altLang="ja-JP" sz="1400" dirty="0">
                <a:hlinkClick r:id="rId2"/>
              </a:rPr>
              <a:t>- MySQL</a:t>
            </a:r>
            <a:r>
              <a:rPr lang="ja-JP" altLang="en-US" sz="1400" dirty="0">
                <a:hlinkClick r:id="rId2"/>
              </a:rPr>
              <a:t>入門 </a:t>
            </a:r>
            <a:r>
              <a:rPr lang="en-US" altLang="ja-JP" sz="1400" dirty="0">
                <a:hlinkClick r:id="rId2"/>
              </a:rPr>
              <a:t>Ver </a:t>
            </a:r>
            <a:r>
              <a:rPr lang="en-US" altLang="ja-JP" sz="1400" dirty="0" smtClean="0">
                <a:hlinkClick r:id="rId2"/>
              </a:rPr>
              <a:t>1.0.0</a:t>
            </a:r>
            <a:endParaRPr lang="en-US" altLang="ja-JP" sz="1400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8330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CC</a:t>
            </a:r>
            <a:r>
              <a:rPr kumimoji="1" lang="ja-JP" altLang="en-US" dirty="0" smtClean="0"/>
              <a:t>ライセンスでの配布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altLang="ja-JP" dirty="0" smtClean="0"/>
              <a:t>		</a:t>
            </a:r>
            <a:r>
              <a:rPr lang="ja-JP" altLang="en-US" dirty="0"/>
              <a:t>日本大学文理学部情報科学科４年　市川亮</a:t>
            </a:r>
            <a:r>
              <a:rPr lang="ja-JP" altLang="en-US" dirty="0" smtClean="0"/>
              <a:t>佑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この </a:t>
            </a:r>
            <a:r>
              <a:rPr lang="ja-JP" altLang="en-US" dirty="0"/>
              <a:t>作品 </a:t>
            </a:r>
            <a:r>
              <a:rPr lang="ja-JP" altLang="en-US" dirty="0" smtClean="0"/>
              <a:t>は</a:t>
            </a:r>
            <a:r>
              <a:rPr lang="en-US" altLang="ja-JP" dirty="0"/>
              <a:t> </a:t>
            </a:r>
            <a:r>
              <a:rPr lang="ja-JP" altLang="en-US" dirty="0" smtClean="0">
                <a:hlinkClick r:id="rId2"/>
              </a:rPr>
              <a:t>クリエイティブ</a:t>
            </a:r>
            <a:r>
              <a:rPr lang="ja-JP" altLang="en-US" dirty="0">
                <a:hlinkClick r:id="rId2"/>
              </a:rPr>
              <a:t>・コモンズ 表示 </a:t>
            </a:r>
            <a:r>
              <a:rPr lang="en-US" altLang="ja-JP" dirty="0">
                <a:hlinkClick r:id="rId2"/>
              </a:rPr>
              <a:t>4.0 </a:t>
            </a:r>
            <a:r>
              <a:rPr lang="ja-JP" altLang="en-US" dirty="0">
                <a:hlinkClick r:id="rId2"/>
              </a:rPr>
              <a:t>国際 </a:t>
            </a:r>
            <a:r>
              <a:rPr lang="ja-JP" altLang="en-US" dirty="0" smtClean="0">
                <a:hlinkClick r:id="rId2"/>
              </a:rPr>
              <a:t>ライセンス</a:t>
            </a:r>
            <a:r>
              <a:rPr lang="en-US" altLang="ja-JP" dirty="0"/>
              <a:t> </a:t>
            </a:r>
            <a:r>
              <a:rPr lang="ja-JP" altLang="en-US" dirty="0" smtClean="0"/>
              <a:t>の</a:t>
            </a:r>
            <a:r>
              <a:rPr lang="ja-JP" altLang="en-US" dirty="0"/>
              <a:t>下に提供されています。</a:t>
            </a:r>
            <a:endParaRPr lang="en-US" altLang="ja-JP" dirty="0" smtClean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243" y="3337423"/>
            <a:ext cx="1117600" cy="393700"/>
          </a:xfrm>
          <a:prstGeom prst="rect">
            <a:avLst/>
          </a:prstGeom>
        </p:spPr>
      </p:pic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80698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集合関数</a:t>
            </a:r>
            <a:r>
              <a:rPr lang="en-US" altLang="ja-JP" dirty="0"/>
              <a:t> </a:t>
            </a:r>
            <a:r>
              <a:rPr lang="en-US" altLang="ja-JP" dirty="0" smtClean="0"/>
              <a:t>(2/4)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 smtClean="0"/>
              <a:t>例</a:t>
            </a:r>
            <a:r>
              <a:rPr lang="en-US" altLang="ja-JP" dirty="0" smtClean="0"/>
              <a:t>:</a:t>
            </a:r>
          </a:p>
          <a:p>
            <a:r>
              <a:rPr lang="ja-JP" altLang="en-US" dirty="0" smtClean="0"/>
              <a:t>商品データの価格の最大値、最小値を表示したい。</a:t>
            </a:r>
            <a:endParaRPr lang="en-US" altLang="ja-JP" dirty="0" smtClean="0"/>
          </a:p>
          <a:p>
            <a:endParaRPr lang="en-US" altLang="ja-JP" dirty="0" smtClean="0"/>
          </a:p>
          <a:p>
            <a:pPr marL="0" indent="0">
              <a:buNone/>
            </a:pPr>
            <a:r>
              <a:rPr lang="ja-JP" altLang="en-US" sz="3600" dirty="0" smtClean="0"/>
              <a:t>①</a:t>
            </a:r>
            <a:r>
              <a:rPr lang="en-US" altLang="ja-JP" sz="3600" dirty="0" smtClean="0"/>
              <a:t> </a:t>
            </a:r>
            <a:r>
              <a:rPr lang="en-US" altLang="ja-JP" sz="3600" b="1" dirty="0" smtClean="0"/>
              <a:t>select </a:t>
            </a:r>
            <a:r>
              <a:rPr lang="en-US" altLang="ja-JP" sz="3600" b="1" dirty="0">
                <a:solidFill>
                  <a:schemeClr val="accent2"/>
                </a:solidFill>
              </a:rPr>
              <a:t>max(</a:t>
            </a:r>
            <a:r>
              <a:rPr lang="ja-JP" altLang="en-US" sz="3600" b="1" dirty="0">
                <a:solidFill>
                  <a:schemeClr val="accent2"/>
                </a:solidFill>
              </a:rPr>
              <a:t>価格</a:t>
            </a:r>
            <a:r>
              <a:rPr lang="en-US" altLang="ja-JP" sz="3600" b="1" dirty="0">
                <a:solidFill>
                  <a:schemeClr val="accent2"/>
                </a:solidFill>
              </a:rPr>
              <a:t>)</a:t>
            </a:r>
            <a:r>
              <a:rPr lang="en-US" altLang="ja-JP" sz="3600" b="1" dirty="0"/>
              <a:t>, </a:t>
            </a:r>
            <a:r>
              <a:rPr lang="en-US" altLang="ja-JP" sz="3600" b="1" dirty="0">
                <a:solidFill>
                  <a:schemeClr val="accent2"/>
                </a:solidFill>
              </a:rPr>
              <a:t>min(</a:t>
            </a:r>
            <a:r>
              <a:rPr lang="ja-JP" altLang="en-US" sz="3600" b="1" dirty="0">
                <a:solidFill>
                  <a:schemeClr val="accent2"/>
                </a:solidFill>
              </a:rPr>
              <a:t>価格</a:t>
            </a:r>
            <a:r>
              <a:rPr lang="en-US" altLang="ja-JP" sz="3600" b="1" dirty="0" smtClean="0">
                <a:solidFill>
                  <a:schemeClr val="accent2"/>
                </a:solidFill>
              </a:rPr>
              <a:t>)</a:t>
            </a:r>
            <a:r>
              <a:rPr lang="en-US" altLang="ja-JP" sz="3600" b="1" dirty="0" smtClean="0"/>
              <a:t> from </a:t>
            </a:r>
            <a:r>
              <a:rPr lang="ja-JP" altLang="en-US" sz="3600" b="1" dirty="0"/>
              <a:t>商品</a:t>
            </a:r>
            <a:r>
              <a:rPr lang="ja-JP" altLang="en-US" sz="3600" b="1" dirty="0" smtClean="0"/>
              <a:t>データ</a:t>
            </a:r>
            <a:r>
              <a:rPr lang="en-US" altLang="ja-JP" sz="3600" b="1" dirty="0" smtClean="0"/>
              <a:t>;</a:t>
            </a:r>
          </a:p>
          <a:p>
            <a:endParaRPr lang="en-US" altLang="ja-JP" dirty="0" smtClean="0"/>
          </a:p>
          <a:p>
            <a:r>
              <a:rPr lang="ja-JP" altLang="en-US" dirty="0" smtClean="0"/>
              <a:t>商品</a:t>
            </a:r>
            <a:r>
              <a:rPr lang="ja-JP" altLang="en-US" dirty="0"/>
              <a:t>データの価格</a:t>
            </a:r>
            <a:r>
              <a:rPr lang="ja-JP" altLang="en-US" dirty="0" smtClean="0"/>
              <a:t>の平均値、合計値を</a:t>
            </a:r>
            <a:r>
              <a:rPr lang="ja-JP" altLang="en-US" dirty="0"/>
              <a:t>表示したい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endParaRPr lang="en-US" altLang="ja-JP" dirty="0" smtClean="0"/>
          </a:p>
          <a:p>
            <a:pPr marL="0" indent="0">
              <a:buNone/>
            </a:pPr>
            <a:r>
              <a:rPr lang="ja-JP" altLang="en-US" sz="3600" dirty="0" smtClean="0"/>
              <a:t>②</a:t>
            </a:r>
            <a:r>
              <a:rPr lang="en-US" altLang="ja-JP" sz="3600" dirty="0" smtClean="0"/>
              <a:t> </a:t>
            </a:r>
            <a:r>
              <a:rPr lang="en-US" altLang="ja-JP" sz="3600" b="1" dirty="0" smtClean="0"/>
              <a:t>select </a:t>
            </a:r>
            <a:r>
              <a:rPr lang="en-US" altLang="ja-JP" sz="3600" b="1" dirty="0" err="1" smtClean="0">
                <a:solidFill>
                  <a:schemeClr val="accent2"/>
                </a:solidFill>
              </a:rPr>
              <a:t>avg</a:t>
            </a:r>
            <a:r>
              <a:rPr lang="en-US" altLang="ja-JP" sz="3600" b="1" dirty="0" smtClean="0">
                <a:solidFill>
                  <a:schemeClr val="accent2"/>
                </a:solidFill>
              </a:rPr>
              <a:t>(</a:t>
            </a:r>
            <a:r>
              <a:rPr lang="ja-JP" altLang="en-US" sz="3600" b="1" dirty="0" smtClean="0">
                <a:solidFill>
                  <a:schemeClr val="accent2"/>
                </a:solidFill>
              </a:rPr>
              <a:t>価格</a:t>
            </a:r>
            <a:r>
              <a:rPr lang="en-US" altLang="ja-JP" sz="3600" b="1" dirty="0" smtClean="0">
                <a:solidFill>
                  <a:schemeClr val="accent2"/>
                </a:solidFill>
              </a:rPr>
              <a:t>)</a:t>
            </a:r>
            <a:r>
              <a:rPr lang="en-US" altLang="ja-JP" sz="3600" b="1" dirty="0" smtClean="0"/>
              <a:t>, </a:t>
            </a:r>
            <a:r>
              <a:rPr lang="en-US" altLang="ja-JP" sz="3600" b="1" dirty="0" smtClean="0">
                <a:solidFill>
                  <a:schemeClr val="accent2"/>
                </a:solidFill>
              </a:rPr>
              <a:t>sum(</a:t>
            </a:r>
            <a:r>
              <a:rPr lang="ja-JP" altLang="en-US" sz="3600" b="1" dirty="0" smtClean="0">
                <a:solidFill>
                  <a:schemeClr val="accent2"/>
                </a:solidFill>
              </a:rPr>
              <a:t>価格</a:t>
            </a:r>
            <a:r>
              <a:rPr lang="en-US" altLang="ja-JP" sz="3600" b="1" dirty="0" smtClean="0">
                <a:solidFill>
                  <a:schemeClr val="accent2"/>
                </a:solidFill>
              </a:rPr>
              <a:t>)</a:t>
            </a:r>
            <a:r>
              <a:rPr lang="en-US" altLang="ja-JP" sz="3600" b="1" dirty="0" smtClean="0"/>
              <a:t> from </a:t>
            </a:r>
            <a:r>
              <a:rPr lang="ja-JP" altLang="en-US" sz="3600" b="1" dirty="0" smtClean="0"/>
              <a:t>商品データ</a:t>
            </a:r>
            <a:r>
              <a:rPr lang="en-US" altLang="ja-JP" sz="3600" b="1" dirty="0" smtClean="0"/>
              <a:t>;</a:t>
            </a:r>
          </a:p>
          <a:p>
            <a:pPr marL="0" indent="0">
              <a:buNone/>
            </a:pP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95356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集合関数</a:t>
            </a:r>
            <a:r>
              <a:rPr lang="en-US" altLang="ja-JP" dirty="0"/>
              <a:t> </a:t>
            </a:r>
            <a:r>
              <a:rPr lang="en-US" altLang="ja-JP" dirty="0" smtClean="0"/>
              <a:t>(</a:t>
            </a:r>
            <a:r>
              <a:rPr lang="en-US" altLang="ja-JP" dirty="0"/>
              <a:t>3</a:t>
            </a:r>
            <a:r>
              <a:rPr lang="en-US" altLang="ja-JP" dirty="0" smtClean="0"/>
              <a:t>/4)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 smtClean="0"/>
              <a:t>例</a:t>
            </a:r>
            <a:r>
              <a:rPr lang="en-US" altLang="ja-JP" dirty="0" smtClean="0"/>
              <a:t>: </a:t>
            </a:r>
            <a:r>
              <a:rPr lang="ja-JP" altLang="en-US" dirty="0" smtClean="0"/>
              <a:t>商品データのレコード数を知りたい。</a:t>
            </a:r>
            <a:endParaRPr lang="en-US" altLang="ja-JP" dirty="0" smtClean="0"/>
          </a:p>
          <a:p>
            <a:endParaRPr lang="en-US" altLang="ja-JP" dirty="0"/>
          </a:p>
          <a:p>
            <a:pPr marL="0" indent="0">
              <a:buNone/>
            </a:pPr>
            <a:r>
              <a:rPr lang="ja-JP" altLang="en-US" sz="3600" dirty="0" smtClean="0"/>
              <a:t>③</a:t>
            </a:r>
            <a:r>
              <a:rPr lang="en-US" altLang="ja-JP" sz="3600" dirty="0" smtClean="0"/>
              <a:t> </a:t>
            </a:r>
            <a:r>
              <a:rPr lang="en-US" altLang="ja-JP" sz="3600" b="1" dirty="0" smtClean="0"/>
              <a:t>select </a:t>
            </a:r>
            <a:r>
              <a:rPr lang="en-US" altLang="ja-JP" sz="3600" b="1" dirty="0">
                <a:solidFill>
                  <a:schemeClr val="accent2"/>
                </a:solidFill>
              </a:rPr>
              <a:t>count</a:t>
            </a:r>
            <a:r>
              <a:rPr lang="en-US" altLang="ja-JP" sz="3600" b="1" dirty="0" smtClean="0">
                <a:solidFill>
                  <a:schemeClr val="accent2"/>
                </a:solidFill>
              </a:rPr>
              <a:t>(*) </a:t>
            </a:r>
            <a:r>
              <a:rPr lang="en-US" altLang="ja-JP" sz="3600" b="1" dirty="0"/>
              <a:t>from </a:t>
            </a:r>
            <a:r>
              <a:rPr lang="ja-JP" altLang="en-US" sz="3600" b="1" dirty="0"/>
              <a:t>商品</a:t>
            </a:r>
            <a:r>
              <a:rPr lang="ja-JP" altLang="en-US" sz="3600" b="1" dirty="0" smtClean="0"/>
              <a:t>データ</a:t>
            </a:r>
            <a:r>
              <a:rPr lang="en-US" altLang="ja-JP" sz="3600" b="1" dirty="0" smtClean="0"/>
              <a:t>;</a:t>
            </a:r>
          </a:p>
          <a:p>
            <a:pPr marL="0" indent="0">
              <a:buNone/>
            </a:pPr>
            <a:endParaRPr lang="en-US" altLang="ja-JP" sz="3600" b="1" dirty="0"/>
          </a:p>
          <a:p>
            <a:pPr marL="0" indent="0">
              <a:buNone/>
            </a:pPr>
            <a:r>
              <a:rPr lang="ja-JP" altLang="en-US" dirty="0" smtClean="0"/>
              <a:t>→</a:t>
            </a:r>
            <a:r>
              <a:rPr lang="en-US" altLang="ja-JP" dirty="0" smtClean="0"/>
              <a:t> count(</a:t>
            </a:r>
            <a:r>
              <a:rPr lang="ja-JP" altLang="en-US" dirty="0" smtClean="0"/>
              <a:t>列名</a:t>
            </a:r>
            <a:r>
              <a:rPr lang="en-US" altLang="ja-JP" dirty="0" smtClean="0"/>
              <a:t>)</a:t>
            </a:r>
            <a:r>
              <a:rPr lang="ja-JP" altLang="en-US" dirty="0" smtClean="0"/>
              <a:t>の</a:t>
            </a:r>
            <a:r>
              <a:rPr lang="en-US" altLang="ja-JP" dirty="0" smtClean="0"/>
              <a:t>( )</a:t>
            </a:r>
            <a:r>
              <a:rPr lang="ja-JP" altLang="en-US" dirty="0" smtClean="0"/>
              <a:t>の中は</a:t>
            </a:r>
            <a:r>
              <a:rPr lang="en-US" altLang="ja-JP" dirty="0" smtClean="0"/>
              <a:t> * </a:t>
            </a:r>
            <a:r>
              <a:rPr lang="ja-JP" altLang="en-US" dirty="0" smtClean="0"/>
              <a:t>で良い。</a:t>
            </a:r>
            <a:endParaRPr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12360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集合関数</a:t>
            </a:r>
            <a:r>
              <a:rPr kumimoji="1" lang="en-US" altLang="ja-JP" dirty="0" smtClean="0"/>
              <a:t> (4/4)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2733415"/>
            <a:ext cx="10515600" cy="34435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 smtClean="0"/>
              <a:t>例</a:t>
            </a:r>
            <a:r>
              <a:rPr lang="en-US" altLang="ja-JP" dirty="0" smtClean="0"/>
              <a:t>: </a:t>
            </a:r>
            <a:r>
              <a:rPr lang="ja-JP" altLang="en-US" dirty="0" smtClean="0"/>
              <a:t>商品データのメーカー会社の数を知りたい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sz="1500" dirty="0" smtClean="0"/>
          </a:p>
          <a:p>
            <a:pPr marL="0" indent="0">
              <a:buNone/>
            </a:pPr>
            <a:r>
              <a:rPr lang="en-US" altLang="ja-JP" dirty="0" smtClean="0"/>
              <a:t>[</a:t>
            </a:r>
            <a:r>
              <a:rPr lang="ja-JP" altLang="en-US" dirty="0" smtClean="0"/>
              <a:t>悪い例</a:t>
            </a:r>
            <a:r>
              <a:rPr lang="en-US" altLang="ja-JP" dirty="0" smtClean="0"/>
              <a:t>]</a:t>
            </a:r>
          </a:p>
          <a:p>
            <a:pPr marL="0" indent="0">
              <a:buNone/>
            </a:pPr>
            <a:r>
              <a:rPr lang="en-US" altLang="ja-JP" b="1" dirty="0" smtClean="0"/>
              <a:t>select count(</a:t>
            </a:r>
            <a:r>
              <a:rPr lang="ja-JP" altLang="en-US" b="1" dirty="0" smtClean="0"/>
              <a:t>メーカー</a:t>
            </a:r>
            <a:r>
              <a:rPr lang="en-US" altLang="ja-JP" b="1" dirty="0"/>
              <a:t>) from </a:t>
            </a:r>
            <a:r>
              <a:rPr lang="ja-JP" altLang="en-US" b="1" dirty="0"/>
              <a:t>商品</a:t>
            </a:r>
            <a:r>
              <a:rPr lang="ja-JP" altLang="en-US" b="1" dirty="0" smtClean="0"/>
              <a:t>データ</a:t>
            </a:r>
            <a:r>
              <a:rPr lang="en-US" altLang="ja-JP" b="1" dirty="0" smtClean="0"/>
              <a:t>;</a:t>
            </a:r>
            <a:endParaRPr lang="en-US" altLang="ja-JP" b="1" dirty="0"/>
          </a:p>
          <a:p>
            <a:pPr marL="457200" lvl="1" indent="0">
              <a:buNone/>
            </a:pPr>
            <a:r>
              <a:rPr lang="ja-JP" altLang="en-US" dirty="0" smtClean="0"/>
              <a:t>→</a:t>
            </a:r>
            <a:r>
              <a:rPr kumimoji="1" lang="ja-JP" altLang="en-US" dirty="0" smtClean="0"/>
              <a:t>重複を許しているので</a:t>
            </a:r>
            <a:r>
              <a:rPr kumimoji="1" lang="ja-JP" altLang="en-US" b="1" dirty="0" smtClean="0">
                <a:solidFill>
                  <a:schemeClr val="accent2"/>
                </a:solidFill>
              </a:rPr>
              <a:t>正しくない</a:t>
            </a:r>
            <a:endParaRPr kumimoji="1" lang="en-US" altLang="ja-JP" b="1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kumimoji="1" lang="en-US" altLang="ja-JP" sz="13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altLang="ja-JP" dirty="0" smtClean="0"/>
              <a:t>[</a:t>
            </a:r>
            <a:r>
              <a:rPr lang="ja-JP" altLang="en-US" dirty="0" smtClean="0"/>
              <a:t>良い例</a:t>
            </a:r>
            <a:r>
              <a:rPr lang="en-US" altLang="ja-JP" dirty="0" smtClean="0"/>
              <a:t>] 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sz="3200" dirty="0" smtClean="0"/>
              <a:t>④</a:t>
            </a:r>
            <a:r>
              <a:rPr lang="en-US" altLang="ja-JP" sz="3200" dirty="0" smtClean="0"/>
              <a:t> </a:t>
            </a:r>
            <a:r>
              <a:rPr lang="en-US" altLang="ja-JP" sz="3200" b="1" dirty="0" smtClean="0"/>
              <a:t>select </a:t>
            </a:r>
            <a:r>
              <a:rPr lang="en-US" altLang="ja-JP" sz="3200" b="1" dirty="0"/>
              <a:t>count(</a:t>
            </a:r>
            <a:r>
              <a:rPr lang="en-US" altLang="ja-JP" sz="3200" b="1" dirty="0">
                <a:solidFill>
                  <a:schemeClr val="accent2"/>
                </a:solidFill>
              </a:rPr>
              <a:t>distinct</a:t>
            </a:r>
            <a:r>
              <a:rPr lang="en-US" altLang="ja-JP" sz="3200" b="1" dirty="0"/>
              <a:t> </a:t>
            </a:r>
            <a:r>
              <a:rPr lang="ja-JP" altLang="en-US" sz="3200" b="1" dirty="0"/>
              <a:t>メーカー</a:t>
            </a:r>
            <a:r>
              <a:rPr lang="en-US" altLang="ja-JP" sz="3200" b="1" dirty="0"/>
              <a:t>) from </a:t>
            </a:r>
            <a:r>
              <a:rPr lang="ja-JP" altLang="en-US" sz="3200" b="1" dirty="0"/>
              <a:t>商品</a:t>
            </a:r>
            <a:r>
              <a:rPr lang="ja-JP" altLang="en-US" sz="3200" b="1" dirty="0" smtClean="0"/>
              <a:t>データ</a:t>
            </a:r>
            <a:r>
              <a:rPr lang="en-US" altLang="ja-JP" sz="3200" b="1" dirty="0" smtClean="0"/>
              <a:t>;</a:t>
            </a: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8755094"/>
              </p:ext>
            </p:extLst>
          </p:nvPr>
        </p:nvGraphicFramePr>
        <p:xfrm>
          <a:off x="1664510" y="1215895"/>
          <a:ext cx="886298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31490"/>
                <a:gridCol w="4431490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関数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説明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COUNT(</a:t>
                      </a:r>
                      <a:r>
                        <a:rPr kumimoji="1" lang="ja-JP" altLang="en-US" dirty="0" smtClean="0"/>
                        <a:t>列名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レコード数をカウントする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COUNT(DISTINCT </a:t>
                      </a:r>
                      <a:r>
                        <a:rPr kumimoji="1" lang="ja-JP" altLang="en-US" dirty="0" smtClean="0"/>
                        <a:t>列名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重複なしでレコード数をカウントする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16769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AS : </a:t>
            </a:r>
            <a:r>
              <a:rPr kumimoji="1" lang="ja-JP" altLang="en-US" dirty="0" smtClean="0"/>
              <a:t>列名を別名にする</a:t>
            </a:r>
            <a:r>
              <a:rPr kumimoji="1" lang="en-US" altLang="ja-JP" dirty="0" smtClean="0"/>
              <a:t> (1/1)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列名を表示するときに、</a:t>
            </a:r>
            <a:r>
              <a:rPr kumimoji="1" lang="en-US" altLang="ja-JP" dirty="0" smtClean="0"/>
              <a:t>AS</a:t>
            </a:r>
            <a:r>
              <a:rPr kumimoji="1" lang="ja-JP" altLang="en-US" dirty="0" smtClean="0"/>
              <a:t>を使って別名を付けることもできる。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例</a:t>
            </a:r>
            <a:r>
              <a:rPr lang="en-US" altLang="ja-JP" dirty="0" smtClean="0"/>
              <a:t>:</a:t>
            </a:r>
          </a:p>
          <a:p>
            <a:pPr marL="0" indent="0">
              <a:buNone/>
            </a:pPr>
            <a:r>
              <a:rPr lang="en-US" altLang="ja-JP" sz="3600" b="1" dirty="0"/>
              <a:t>select </a:t>
            </a:r>
            <a:r>
              <a:rPr lang="en-US" altLang="ja-JP" sz="3600" b="1" dirty="0" smtClean="0"/>
              <a:t>count(distinct </a:t>
            </a:r>
            <a:r>
              <a:rPr lang="ja-JP" altLang="en-US" sz="3600" b="1" dirty="0" smtClean="0"/>
              <a:t>メーカー</a:t>
            </a:r>
            <a:r>
              <a:rPr lang="en-US" altLang="ja-JP" sz="3600" b="1" dirty="0" smtClean="0"/>
              <a:t>)</a:t>
            </a:r>
          </a:p>
          <a:p>
            <a:pPr marL="0" indent="0">
              <a:buNone/>
            </a:pPr>
            <a:r>
              <a:rPr lang="en-US" altLang="ja-JP" sz="3600" b="1" dirty="0">
                <a:solidFill>
                  <a:srgbClr val="FF0000"/>
                </a:solidFill>
              </a:rPr>
              <a:t>	</a:t>
            </a:r>
            <a:r>
              <a:rPr lang="en-US" altLang="ja-JP" sz="3600" b="1" dirty="0" smtClean="0">
                <a:solidFill>
                  <a:schemeClr val="accent2"/>
                </a:solidFill>
              </a:rPr>
              <a:t>as </a:t>
            </a:r>
            <a:r>
              <a:rPr lang="ja-JP" altLang="en-US" sz="3600" b="1" dirty="0" smtClean="0">
                <a:solidFill>
                  <a:schemeClr val="accent2"/>
                </a:solidFill>
              </a:rPr>
              <a:t>メーカーの数</a:t>
            </a:r>
            <a:r>
              <a:rPr lang="en-US" altLang="ja-JP" sz="3600" b="1" dirty="0" smtClean="0"/>
              <a:t> from </a:t>
            </a:r>
            <a:r>
              <a:rPr lang="ja-JP" altLang="en-US" sz="3600" b="1" dirty="0"/>
              <a:t>商品データ</a:t>
            </a:r>
            <a:r>
              <a:rPr lang="en-US" altLang="ja-JP" sz="3600" b="1" dirty="0"/>
              <a:t>;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38200" y="6331352"/>
            <a:ext cx="5782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/>
              <a:t>CC BY </a:t>
            </a:r>
            <a:r>
              <a:rPr lang="mr-IN" altLang="ja-JP" sz="1400" dirty="0"/>
              <a:t>–</a:t>
            </a:r>
            <a:r>
              <a:rPr lang="en-US" altLang="ja-JP" sz="1400" dirty="0"/>
              <a:t> 2.4 </a:t>
            </a:r>
            <a:r>
              <a:rPr lang="ja-JP" altLang="en-US" sz="1400" dirty="0">
                <a:hlinkClick r:id="rId2"/>
              </a:rPr>
              <a:t>株式会社 リナックスアカデミー </a:t>
            </a:r>
            <a:r>
              <a:rPr lang="en-US" altLang="ja-JP" sz="1400" dirty="0">
                <a:hlinkClick r:id="rId2"/>
              </a:rPr>
              <a:t>- MySQL</a:t>
            </a:r>
            <a:r>
              <a:rPr lang="ja-JP" altLang="en-US" sz="1400" dirty="0">
                <a:hlinkClick r:id="rId2"/>
              </a:rPr>
              <a:t>入門 </a:t>
            </a:r>
            <a:r>
              <a:rPr lang="en-US" altLang="ja-JP" sz="1400" dirty="0">
                <a:hlinkClick r:id="rId2"/>
              </a:rPr>
              <a:t>Ver </a:t>
            </a:r>
            <a:r>
              <a:rPr lang="en-US" altLang="ja-JP" sz="1400" dirty="0" smtClean="0">
                <a:hlinkClick r:id="rId2"/>
              </a:rPr>
              <a:t>1.0.0</a:t>
            </a:r>
            <a:endParaRPr lang="en-US" altLang="ja-JP" sz="140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86811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問題に入る前に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今回は同じデータベース「コンビニ」の中の「売上データ」のテーブルを使います</a:t>
            </a:r>
            <a:endParaRPr kumimoji="1" lang="en-US" altLang="ja-JP" dirty="0" smtClean="0"/>
          </a:p>
          <a:p>
            <a:r>
              <a:rPr kumimoji="1" lang="ja-JP" altLang="en-US" dirty="0" smtClean="0"/>
              <a:t>どのようなテーブルであったか確認しましょう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5026555"/>
              </p:ext>
            </p:extLst>
          </p:nvPr>
        </p:nvGraphicFramePr>
        <p:xfrm>
          <a:off x="825674" y="2921443"/>
          <a:ext cx="612246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42"/>
                <a:gridCol w="935665"/>
                <a:gridCol w="786809"/>
                <a:gridCol w="999461"/>
                <a:gridCol w="914400"/>
                <a:gridCol w="1041991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商品コード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売上日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曜日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時間帯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性別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年齢層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G6148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4/1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朝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若者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C6390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4/14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金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深夜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成年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C8522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4/15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深夜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熟年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図表 10"/>
          <p:cNvGraphicFramePr/>
          <p:nvPr>
            <p:extLst>
              <p:ext uri="{D42A27DB-BD31-4B8C-83A1-F6EECF244321}">
                <p14:modId xmlns:p14="http://schemas.microsoft.com/office/powerpoint/2010/main" val="1004011723"/>
              </p:ext>
            </p:extLst>
          </p:nvPr>
        </p:nvGraphicFramePr>
        <p:xfrm>
          <a:off x="7905246" y="3930570"/>
          <a:ext cx="2720050" cy="2546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角丸四角形 11"/>
          <p:cNvSpPr/>
          <p:nvPr/>
        </p:nvSpPr>
        <p:spPr>
          <a:xfrm>
            <a:off x="825674" y="2266146"/>
            <a:ext cx="2427514" cy="39188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/>
              <a:t>売上データ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9352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[</a:t>
            </a:r>
            <a:r>
              <a:rPr kumimoji="1" lang="ja-JP" altLang="en-US" dirty="0" smtClean="0"/>
              <a:t>問題</a:t>
            </a:r>
            <a:r>
              <a:rPr lang="en-US" altLang="ja-JP" dirty="0" smtClean="0"/>
              <a:t>] count</a:t>
            </a:r>
            <a:r>
              <a:rPr lang="ja-JP" altLang="en-US" dirty="0" smtClean="0"/>
              <a:t>の使い分け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問題４：</a:t>
            </a:r>
            <a:endParaRPr lang="en-US" altLang="ja-JP" dirty="0" smtClean="0"/>
          </a:p>
          <a:p>
            <a:r>
              <a:rPr lang="ja-JP" altLang="en-US" dirty="0" smtClean="0"/>
              <a:t>売上データでは、同じ商品が何回も買われているためにレコードの重複が起こっている。そこで、重複を無くして商品の登録されている数を知りたい。</a:t>
            </a:r>
            <a:r>
              <a:rPr lang="en-US" altLang="ja-JP" dirty="0" smtClean="0"/>
              <a:t>(</a:t>
            </a:r>
            <a:r>
              <a:rPr lang="ja-JP" altLang="en-US" dirty="0" smtClean="0"/>
              <a:t>１つ目の属性として表示</a:t>
            </a:r>
            <a:r>
              <a:rPr lang="en-US" altLang="ja-JP" dirty="0" smtClean="0"/>
              <a:t>)</a:t>
            </a:r>
          </a:p>
          <a:p>
            <a:r>
              <a:rPr lang="ja-JP" altLang="en-US" dirty="0" smtClean="0"/>
              <a:t>また、重複を許して売上データ全体のレコード数表示したい。</a:t>
            </a:r>
            <a:r>
              <a:rPr lang="en-US" altLang="ja-JP" dirty="0" smtClean="0"/>
              <a:t>(</a:t>
            </a:r>
            <a:r>
              <a:rPr lang="ja-JP" altLang="en-US" dirty="0" smtClean="0"/>
              <a:t>２つ目の属性として表示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1931" y="3043825"/>
            <a:ext cx="3073400" cy="13716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角丸四角形 4"/>
          <p:cNvSpPr/>
          <p:nvPr/>
        </p:nvSpPr>
        <p:spPr>
          <a:xfrm>
            <a:off x="2881196" y="3533484"/>
            <a:ext cx="1394439" cy="3922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/>
              <a:t>出力例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78149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演習問題に入る前に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それぞれの演習問題の出力例と同じになるように</a:t>
            </a:r>
            <a:r>
              <a:rPr kumimoji="1" lang="en-US" altLang="ja-JP" dirty="0" smtClean="0"/>
              <a:t>SELECT</a:t>
            </a:r>
            <a:r>
              <a:rPr kumimoji="1" lang="ja-JP" altLang="en-US" dirty="0" smtClean="0"/>
              <a:t>文を考えましょう</a:t>
            </a:r>
            <a:endParaRPr kumimoji="1" lang="en-US" altLang="ja-JP" dirty="0" smtClean="0"/>
          </a:p>
          <a:p>
            <a:r>
              <a:rPr lang="ja-JP" altLang="en-US" dirty="0" smtClean="0"/>
              <a:t>今回は全部で５問です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dirty="0" smtClean="0"/>
              <a:t>最初に使うデータベース「生徒名簿」の紹介をしていきます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86099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203079"/>
            <a:ext cx="10515600" cy="1325563"/>
          </a:xfrm>
        </p:spPr>
        <p:txBody>
          <a:bodyPr/>
          <a:lstStyle/>
          <a:p>
            <a:r>
              <a:rPr kumimoji="1" lang="ja-JP" altLang="en-US" dirty="0" smtClean="0"/>
              <a:t>演習問題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en-US" altLang="ja-JP" dirty="0" smtClean="0"/>
              <a:t>(</a:t>
            </a:r>
            <a:r>
              <a:rPr lang="ja-JP" altLang="en-US" dirty="0" smtClean="0"/>
              <a:t>準備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/>
          </p:nvPr>
        </p:nvGraphicFramePr>
        <p:xfrm>
          <a:off x="3495552" y="759924"/>
          <a:ext cx="8128001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1143"/>
                <a:gridCol w="1161143"/>
                <a:gridCol w="696685"/>
                <a:gridCol w="1153886"/>
                <a:gridCol w="827314"/>
                <a:gridCol w="1023258"/>
                <a:gridCol w="2104572"/>
              </a:tblGrid>
              <a:tr h="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生徒番号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クラス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番号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名前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性別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住所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出身中学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12061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六角竜也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伊倉町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伊倉第三中学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12068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島勝彩香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宇智町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宇智第一中学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表 5"/>
          <p:cNvGraphicFramePr>
            <a:graphicFrameLocks noGrp="1"/>
          </p:cNvGraphicFramePr>
          <p:nvPr>
            <p:extLst/>
          </p:nvPr>
        </p:nvGraphicFramePr>
        <p:xfrm>
          <a:off x="3495553" y="2384304"/>
          <a:ext cx="8128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600"/>
                <a:gridCol w="1625600"/>
                <a:gridCol w="1625600"/>
                <a:gridCol w="1625600"/>
                <a:gridCol w="1625600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生徒番号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芸術選択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文理選択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社会選択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理科選択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12061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音楽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文系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地理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生物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12068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美術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理系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地理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物理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表 6"/>
          <p:cNvGraphicFramePr>
            <a:graphicFrameLocks noGrp="1"/>
          </p:cNvGraphicFramePr>
          <p:nvPr>
            <p:extLst/>
          </p:nvPr>
        </p:nvGraphicFramePr>
        <p:xfrm>
          <a:off x="3495553" y="4011224"/>
          <a:ext cx="8128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生徒番号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クラブ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12061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体操部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12068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剣道部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表 7"/>
          <p:cNvGraphicFramePr>
            <a:graphicFrameLocks noGrp="1"/>
          </p:cNvGraphicFramePr>
          <p:nvPr>
            <p:extLst/>
          </p:nvPr>
        </p:nvGraphicFramePr>
        <p:xfrm>
          <a:off x="3495552" y="5638144"/>
          <a:ext cx="812800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4667"/>
                <a:gridCol w="1354667"/>
                <a:gridCol w="1354667"/>
                <a:gridCol w="1354667"/>
                <a:gridCol w="1354667"/>
                <a:gridCol w="1354667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生徒番号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外国語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数学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国語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理科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社会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12061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12068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33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図表 9"/>
          <p:cNvGraphicFramePr/>
          <p:nvPr>
            <p:extLst/>
          </p:nvPr>
        </p:nvGraphicFramePr>
        <p:xfrm>
          <a:off x="752355" y="4262194"/>
          <a:ext cx="2384384" cy="2488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角丸四角形 3"/>
          <p:cNvSpPr/>
          <p:nvPr/>
        </p:nvSpPr>
        <p:spPr>
          <a:xfrm>
            <a:off x="3495553" y="421202"/>
            <a:ext cx="2210762" cy="228338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/>
              <a:t>生徒</a:t>
            </a:r>
            <a:r>
              <a:rPr kumimoji="1" lang="ja-JP" altLang="en-US" dirty="0" smtClean="0"/>
              <a:t>データ</a:t>
            </a:r>
            <a:endParaRPr kumimoji="1" lang="ja-JP" altLang="en-US" dirty="0"/>
          </a:p>
        </p:txBody>
      </p:sp>
      <p:sp>
        <p:nvSpPr>
          <p:cNvPr id="12" name="角丸四角形 11"/>
          <p:cNvSpPr/>
          <p:nvPr/>
        </p:nvSpPr>
        <p:spPr>
          <a:xfrm>
            <a:off x="3495551" y="2023000"/>
            <a:ext cx="2210765" cy="25720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選択科目</a:t>
            </a:r>
            <a:r>
              <a:rPr kumimoji="1" lang="ja-JP" altLang="en-US" dirty="0" smtClean="0"/>
              <a:t>データ</a:t>
            </a:r>
            <a:endParaRPr kumimoji="1" lang="ja-JP" altLang="en-US" dirty="0"/>
          </a:p>
        </p:txBody>
      </p:sp>
      <p:sp>
        <p:nvSpPr>
          <p:cNvPr id="13" name="角丸四角形 12"/>
          <p:cNvSpPr/>
          <p:nvPr/>
        </p:nvSpPr>
        <p:spPr>
          <a:xfrm>
            <a:off x="3495550" y="3648810"/>
            <a:ext cx="2210765" cy="25720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クラブ</a:t>
            </a:r>
            <a:r>
              <a:rPr kumimoji="1" lang="ja-JP" altLang="en-US" dirty="0" smtClean="0"/>
              <a:t>データ</a:t>
            </a:r>
            <a:endParaRPr kumimoji="1" lang="ja-JP" altLang="en-US" dirty="0"/>
          </a:p>
        </p:txBody>
      </p:sp>
      <p:sp>
        <p:nvSpPr>
          <p:cNvPr id="14" name="角丸四角形 13"/>
          <p:cNvSpPr/>
          <p:nvPr/>
        </p:nvSpPr>
        <p:spPr>
          <a:xfrm>
            <a:off x="3495549" y="5278677"/>
            <a:ext cx="2210765" cy="25720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生徒成績データ</a:t>
            </a:r>
            <a:endParaRPr kumimoji="1" lang="ja-JP" altLang="en-US" dirty="0"/>
          </a:p>
        </p:txBody>
      </p:sp>
      <p:sp>
        <p:nvSpPr>
          <p:cNvPr id="16" name="角丸四角形 15"/>
          <p:cNvSpPr/>
          <p:nvPr/>
        </p:nvSpPr>
        <p:spPr>
          <a:xfrm>
            <a:off x="752356" y="1867364"/>
            <a:ext cx="2384383" cy="1269375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[</a:t>
            </a:r>
            <a:r>
              <a:rPr lang="ja-JP" altLang="en-US" dirty="0" smtClean="0"/>
              <a:t>データベース名</a:t>
            </a:r>
            <a:r>
              <a:rPr lang="en-US" altLang="ja-JP" dirty="0" smtClean="0"/>
              <a:t>]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生徒名簿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28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ja-JP" altLang="en-US" dirty="0" smtClean="0"/>
              <a:t>データベース「生徒名簿」を使ってみよう！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4000" dirty="0" smtClean="0"/>
              <a:t>順番に実行しよう</a:t>
            </a:r>
            <a:endParaRPr lang="en-US" altLang="ja-JP" sz="4000" dirty="0" smtClean="0"/>
          </a:p>
          <a:p>
            <a:pPr marL="0" indent="0">
              <a:buNone/>
            </a:pPr>
            <a:endParaRPr lang="en-US" altLang="ja-JP" sz="4000" b="1" dirty="0" smtClean="0"/>
          </a:p>
          <a:p>
            <a:pPr marL="0" indent="0">
              <a:buNone/>
            </a:pPr>
            <a:r>
              <a:rPr lang="ja-JP" altLang="en-US" sz="4000" dirty="0" smtClean="0"/>
              <a:t>①</a:t>
            </a:r>
            <a:r>
              <a:rPr lang="en-US" altLang="ja-JP" sz="4000" b="1" dirty="0" smtClean="0"/>
              <a:t>u</a:t>
            </a:r>
            <a:r>
              <a:rPr kumimoji="1" lang="en-US" altLang="ja-JP" sz="4000" b="1" dirty="0" smtClean="0"/>
              <a:t>se </a:t>
            </a:r>
            <a:r>
              <a:rPr lang="ja-JP" altLang="en-US" sz="4000" b="1" dirty="0" smtClean="0"/>
              <a:t>生徒名簿</a:t>
            </a:r>
            <a:r>
              <a:rPr kumimoji="1" lang="en-US" altLang="ja-JP" sz="4000" b="1" dirty="0" smtClean="0"/>
              <a:t>;</a:t>
            </a:r>
          </a:p>
          <a:p>
            <a:pPr marL="0" indent="0">
              <a:buNone/>
            </a:pPr>
            <a:r>
              <a:rPr lang="ja-JP" altLang="en-US" sz="4000" dirty="0" smtClean="0"/>
              <a:t>②</a:t>
            </a:r>
            <a:r>
              <a:rPr lang="en-US" altLang="ja-JP" sz="4000" b="1" dirty="0" smtClean="0"/>
              <a:t>show tables;</a:t>
            </a:r>
          </a:p>
          <a:p>
            <a:pPr marL="0" indent="0">
              <a:buNone/>
            </a:pPr>
            <a:endParaRPr kumimoji="1" lang="en-US" altLang="ja-JP" sz="4000" b="1" dirty="0"/>
          </a:p>
          <a:p>
            <a:pPr marL="0" indent="0">
              <a:buNone/>
            </a:pPr>
            <a:r>
              <a:rPr kumimoji="1" lang="ja-JP" altLang="en-US" sz="4000" smtClean="0"/>
              <a:t>データベース「生徒名簿」</a:t>
            </a:r>
            <a:r>
              <a:rPr kumimoji="1" lang="ja-JP" altLang="en-US" sz="4000" dirty="0" smtClean="0"/>
              <a:t>を使っていきます。</a:t>
            </a:r>
            <a:endParaRPr kumimoji="1" lang="ja-JP" altLang="en-US" sz="40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08976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演習問題</a:t>
            </a:r>
            <a:r>
              <a:rPr lang="en-US" altLang="ja-JP" dirty="0" smtClean="0"/>
              <a:t>(</a:t>
            </a:r>
            <a:r>
              <a:rPr lang="ja-JP" altLang="en-US" dirty="0" smtClean="0"/>
              <a:t>１問目</a:t>
            </a:r>
            <a:r>
              <a:rPr lang="en-US" altLang="ja-JP" dirty="0" smtClean="0"/>
              <a:t>/</a:t>
            </a:r>
            <a:r>
              <a:rPr lang="ja-JP" altLang="en-US" dirty="0" smtClean="0"/>
              <a:t>全５問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/>
              <a:t>１</a:t>
            </a:r>
            <a:r>
              <a:rPr lang="en-US" altLang="ja-JP" dirty="0"/>
              <a:t>. </a:t>
            </a:r>
            <a:r>
              <a:rPr lang="ja-JP" altLang="en-US" dirty="0"/>
              <a:t>テーブル「生徒成績データ」から、国語の平均点</a:t>
            </a:r>
            <a:r>
              <a:rPr lang="en-US" altLang="ja-JP" dirty="0"/>
              <a:t>, </a:t>
            </a:r>
            <a:r>
              <a:rPr lang="ja-JP" altLang="en-US" dirty="0"/>
              <a:t>最高点</a:t>
            </a:r>
            <a:r>
              <a:rPr lang="en-US" altLang="ja-JP" dirty="0"/>
              <a:t>, </a:t>
            </a:r>
            <a:r>
              <a:rPr lang="ja-JP" altLang="en-US" dirty="0" smtClean="0"/>
              <a:t>最低点の属性のみを</a:t>
            </a:r>
            <a:r>
              <a:rPr lang="ja-JP" altLang="en-US" dirty="0"/>
              <a:t>表示</a:t>
            </a:r>
            <a:r>
              <a:rPr lang="ja-JP" altLang="en-US" dirty="0" smtClean="0"/>
              <a:t>したい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 smtClean="0"/>
              <a:t>※</a:t>
            </a:r>
            <a:r>
              <a:rPr lang="ja-JP" altLang="en-US" dirty="0" smtClean="0"/>
              <a:t>各属性の名前を出力例のように</a:t>
            </a:r>
            <a:r>
              <a:rPr lang="en-US" altLang="ja-JP" dirty="0" smtClean="0"/>
              <a:t>AS</a:t>
            </a:r>
            <a:r>
              <a:rPr lang="ja-JP" altLang="en-US" dirty="0" smtClean="0"/>
              <a:t>で別名にしてください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3149524"/>
            <a:ext cx="5029200" cy="15494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角丸四角形 4"/>
          <p:cNvSpPr/>
          <p:nvPr/>
        </p:nvSpPr>
        <p:spPr>
          <a:xfrm>
            <a:off x="3581400" y="2493634"/>
            <a:ext cx="1394439" cy="3922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/>
              <a:t>出力例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5186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前回の復習</a:t>
            </a:r>
            <a:endParaRPr kumimoji="1" lang="en-US" altLang="ja-JP" dirty="0" smtClean="0"/>
          </a:p>
          <a:p>
            <a:r>
              <a:rPr lang="en-US" altLang="ja-JP" dirty="0"/>
              <a:t>LIMIT : </a:t>
            </a:r>
            <a:r>
              <a:rPr lang="ja-JP" altLang="en-US" dirty="0"/>
              <a:t>出力レコード数の</a:t>
            </a:r>
            <a:r>
              <a:rPr lang="ja-JP" altLang="en-US" dirty="0" smtClean="0"/>
              <a:t>制限</a:t>
            </a:r>
            <a:endParaRPr lang="en-US" altLang="ja-JP" dirty="0" smtClean="0"/>
          </a:p>
          <a:p>
            <a:r>
              <a:rPr lang="en-US" altLang="ja-JP" dirty="0"/>
              <a:t>DISTINCT : </a:t>
            </a:r>
            <a:r>
              <a:rPr lang="ja-JP" altLang="en-US" dirty="0"/>
              <a:t>重複して表示</a:t>
            </a:r>
            <a:r>
              <a:rPr lang="ja-JP" altLang="en-US" dirty="0" smtClean="0"/>
              <a:t>させない</a:t>
            </a:r>
            <a:endParaRPr lang="en-US" altLang="ja-JP" dirty="0" smtClean="0"/>
          </a:p>
          <a:p>
            <a:r>
              <a:rPr lang="en-US" altLang="ja-JP" dirty="0"/>
              <a:t>ORDER BY : </a:t>
            </a:r>
            <a:r>
              <a:rPr lang="ja-JP" altLang="en-US" dirty="0"/>
              <a:t>ソート、</a:t>
            </a:r>
            <a:r>
              <a:rPr lang="ja-JP" altLang="en-US" dirty="0" smtClean="0"/>
              <a:t>並び替え</a:t>
            </a:r>
            <a:endParaRPr lang="en-US" altLang="ja-JP" dirty="0" smtClean="0"/>
          </a:p>
          <a:p>
            <a:r>
              <a:rPr lang="ja-JP" altLang="en-US" dirty="0"/>
              <a:t>集合</a:t>
            </a:r>
            <a:r>
              <a:rPr lang="ja-JP" altLang="en-US" dirty="0" smtClean="0"/>
              <a:t>関数</a:t>
            </a:r>
            <a:endParaRPr lang="en-US" altLang="ja-JP" dirty="0" smtClean="0"/>
          </a:p>
          <a:p>
            <a:r>
              <a:rPr lang="en-US" altLang="ja-JP" dirty="0"/>
              <a:t>AS : </a:t>
            </a:r>
            <a:r>
              <a:rPr lang="ja-JP" altLang="en-US" dirty="0"/>
              <a:t>列名を別名に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r>
              <a:rPr kumimoji="1" lang="ja-JP" altLang="en-US" dirty="0" smtClean="0"/>
              <a:t>演習問題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31242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演習問題</a:t>
            </a:r>
            <a:r>
              <a:rPr lang="en-US" altLang="ja-JP" dirty="0" smtClean="0"/>
              <a:t>(</a:t>
            </a:r>
            <a:r>
              <a:rPr lang="ja-JP" altLang="en-US" dirty="0" smtClean="0"/>
              <a:t>２問目</a:t>
            </a:r>
            <a:r>
              <a:rPr lang="en-US" altLang="ja-JP" dirty="0"/>
              <a:t>/</a:t>
            </a:r>
            <a:r>
              <a:rPr lang="ja-JP" altLang="en-US" dirty="0"/>
              <a:t>全５問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/>
              <a:t>２</a:t>
            </a:r>
            <a:r>
              <a:rPr lang="en-US" altLang="ja-JP" dirty="0"/>
              <a:t>. </a:t>
            </a:r>
            <a:r>
              <a:rPr lang="ja-JP" altLang="en-US" dirty="0"/>
              <a:t>テーブル「生徒成績データ」から、国語の高得点上位１０人のレコードを表示</a:t>
            </a:r>
            <a:r>
              <a:rPr lang="ja-JP" altLang="en-US" dirty="0" smtClean="0"/>
              <a:t>したい</a:t>
            </a:r>
            <a:r>
              <a:rPr lang="en-US" altLang="ja-JP" dirty="0" smtClean="0"/>
              <a:t>(</a:t>
            </a:r>
            <a:r>
              <a:rPr lang="ja-JP" altLang="en-US" dirty="0" smtClean="0"/>
              <a:t>降順</a:t>
            </a:r>
            <a:r>
              <a:rPr lang="en-US" altLang="ja-JP" dirty="0" smtClean="0"/>
              <a:t>)</a:t>
            </a:r>
            <a:endParaRPr lang="en-US" altLang="ja-JP" dirty="0"/>
          </a:p>
          <a:p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071" y="2016730"/>
            <a:ext cx="2485027" cy="385747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角丸四角形 4"/>
          <p:cNvSpPr/>
          <p:nvPr/>
        </p:nvSpPr>
        <p:spPr>
          <a:xfrm>
            <a:off x="2717996" y="2786317"/>
            <a:ext cx="1394439" cy="3922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/>
              <a:t>出力例</a:t>
            </a:r>
            <a:endParaRPr kumimoji="1" lang="ja-JP" altLang="en-US"/>
          </a:p>
        </p:txBody>
      </p:sp>
      <p:sp>
        <p:nvSpPr>
          <p:cNvPr id="6" name="右矢印 5"/>
          <p:cNvSpPr/>
          <p:nvPr/>
        </p:nvSpPr>
        <p:spPr>
          <a:xfrm rot="5400000">
            <a:off x="6489261" y="3841627"/>
            <a:ext cx="1872643" cy="1543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7801067" y="3536996"/>
            <a:ext cx="2304807" cy="763564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国語の高得点者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上位１０人</a:t>
            </a:r>
            <a:endParaRPr kumimoji="1" lang="ja-JP" altLang="en-US" dirty="0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35637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演習問題</a:t>
            </a:r>
            <a:r>
              <a:rPr lang="en-US" altLang="ja-JP" dirty="0" smtClean="0"/>
              <a:t>(</a:t>
            </a:r>
            <a:r>
              <a:rPr lang="ja-JP" altLang="en-US" dirty="0" smtClean="0"/>
              <a:t>３問目</a:t>
            </a:r>
            <a:r>
              <a:rPr lang="en-US" altLang="ja-JP" dirty="0"/>
              <a:t>/</a:t>
            </a:r>
            <a:r>
              <a:rPr lang="ja-JP" altLang="en-US" dirty="0"/>
              <a:t>全５問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/>
              <a:t>３</a:t>
            </a:r>
            <a:r>
              <a:rPr lang="en-US" altLang="ja-JP" dirty="0"/>
              <a:t>. </a:t>
            </a:r>
            <a:r>
              <a:rPr lang="ja-JP" altLang="en-US" dirty="0"/>
              <a:t>テーブル「生徒成績データ</a:t>
            </a:r>
            <a:r>
              <a:rPr lang="ja-JP" altLang="en-US" dirty="0" smtClean="0"/>
              <a:t>」から、理科</a:t>
            </a:r>
            <a:r>
              <a:rPr lang="ja-JP" altLang="en-US" dirty="0"/>
              <a:t>の成績</a:t>
            </a:r>
            <a:r>
              <a:rPr lang="ja-JP" altLang="en-US" dirty="0" smtClean="0"/>
              <a:t>が９５点</a:t>
            </a:r>
            <a:r>
              <a:rPr lang="ja-JP" altLang="en-US" dirty="0"/>
              <a:t>より大きい生徒のみ</a:t>
            </a:r>
            <a:r>
              <a:rPr lang="ja-JP" altLang="en-US" dirty="0" smtClean="0"/>
              <a:t>を高い成績の順</a:t>
            </a:r>
            <a:r>
              <a:rPr lang="en-US" altLang="ja-JP" dirty="0" smtClean="0"/>
              <a:t>(</a:t>
            </a:r>
            <a:r>
              <a:rPr lang="ja-JP" altLang="en-US" dirty="0" smtClean="0"/>
              <a:t>降順</a:t>
            </a:r>
            <a:r>
              <a:rPr lang="en-US" altLang="ja-JP" dirty="0" smtClean="0"/>
              <a:t>)</a:t>
            </a:r>
            <a:r>
              <a:rPr lang="ja-JP" altLang="en-US" dirty="0" smtClean="0"/>
              <a:t>に</a:t>
            </a:r>
            <a:r>
              <a:rPr lang="ja-JP" altLang="en-US" dirty="0"/>
              <a:t>表示</a:t>
            </a:r>
            <a:r>
              <a:rPr lang="ja-JP" altLang="en-US" dirty="0" smtClean="0"/>
              <a:t>したい</a:t>
            </a:r>
            <a:endParaRPr lang="en-US" altLang="ja-JP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7749" y="2362852"/>
            <a:ext cx="2358313" cy="377811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テキスト ボックス 5"/>
          <p:cNvSpPr txBox="1"/>
          <p:nvPr/>
        </p:nvSpPr>
        <p:spPr>
          <a:xfrm>
            <a:off x="9722498" y="-3769567"/>
            <a:ext cx="18473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7" name="角丸四角形 6"/>
          <p:cNvSpPr/>
          <p:nvPr/>
        </p:nvSpPr>
        <p:spPr>
          <a:xfrm>
            <a:off x="2842234" y="3291586"/>
            <a:ext cx="1394439" cy="3922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/>
              <a:t>出力例</a:t>
            </a:r>
            <a:endParaRPr kumimoji="1" lang="ja-JP" altLang="en-US"/>
          </a:p>
        </p:txBody>
      </p:sp>
      <p:sp>
        <p:nvSpPr>
          <p:cNvPr id="8" name="右矢印 7"/>
          <p:cNvSpPr/>
          <p:nvPr/>
        </p:nvSpPr>
        <p:spPr>
          <a:xfrm rot="5400000">
            <a:off x="6464209" y="4117200"/>
            <a:ext cx="1872643" cy="1543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7684999" y="3683867"/>
            <a:ext cx="2937072" cy="763564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理科が９５点</a:t>
            </a:r>
            <a:r>
              <a:rPr lang="ja-JP" altLang="en-US" dirty="0" smtClean="0"/>
              <a:t>より大きい</a:t>
            </a:r>
            <a:r>
              <a:rPr kumimoji="1" lang="ja-JP" altLang="en-US" dirty="0" smtClean="0"/>
              <a:t>人を成績順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降順</a:t>
            </a:r>
            <a:r>
              <a:rPr kumimoji="1" lang="en-US" altLang="ja-JP" dirty="0" smtClean="0"/>
              <a:t>)</a:t>
            </a:r>
            <a:r>
              <a:rPr kumimoji="1" lang="ja-JP" altLang="en-US" dirty="0" smtClean="0"/>
              <a:t>で表示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31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217535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演習問題</a:t>
            </a:r>
            <a:r>
              <a:rPr lang="en-US" altLang="ja-JP" dirty="0" smtClean="0"/>
              <a:t>(</a:t>
            </a:r>
            <a:r>
              <a:rPr lang="ja-JP" altLang="en-US" dirty="0" smtClean="0"/>
              <a:t>４問目</a:t>
            </a:r>
            <a:r>
              <a:rPr lang="en-US" altLang="ja-JP" dirty="0"/>
              <a:t>/</a:t>
            </a:r>
            <a:r>
              <a:rPr lang="ja-JP" altLang="en-US" dirty="0"/>
              <a:t>全５問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/>
              <a:t>４</a:t>
            </a:r>
            <a:r>
              <a:rPr lang="en-US" altLang="ja-JP" dirty="0"/>
              <a:t>. </a:t>
            </a:r>
            <a:r>
              <a:rPr lang="ja-JP" altLang="en-US" dirty="0"/>
              <a:t>テーブル「生徒データ」から、出身中学の一覧を重複なく表示</a:t>
            </a:r>
            <a:r>
              <a:rPr lang="ja-JP" altLang="en-US" dirty="0" smtClean="0"/>
              <a:t>したい</a:t>
            </a:r>
            <a:endParaRPr lang="en-US" altLang="ja-JP" dirty="0"/>
          </a:p>
          <a:p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1164" y="2221269"/>
            <a:ext cx="1661132" cy="327643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角丸四角形 4"/>
          <p:cNvSpPr/>
          <p:nvPr/>
        </p:nvSpPr>
        <p:spPr>
          <a:xfrm>
            <a:off x="3128543" y="2990961"/>
            <a:ext cx="1394439" cy="3922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/>
              <a:t>出力例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32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366779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演習問題</a:t>
            </a:r>
            <a:r>
              <a:rPr lang="en-US" altLang="ja-JP" dirty="0" smtClean="0"/>
              <a:t>(</a:t>
            </a:r>
            <a:r>
              <a:rPr lang="ja-JP" altLang="en-US" dirty="0" smtClean="0"/>
              <a:t>５問目</a:t>
            </a:r>
            <a:r>
              <a:rPr lang="en-US" altLang="ja-JP" dirty="0"/>
              <a:t>/</a:t>
            </a:r>
            <a:r>
              <a:rPr lang="ja-JP" altLang="en-US" dirty="0"/>
              <a:t>全５問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 smtClean="0"/>
              <a:t>５</a:t>
            </a:r>
            <a:r>
              <a:rPr lang="en-US" altLang="ja-JP" dirty="0" smtClean="0"/>
              <a:t>. </a:t>
            </a:r>
            <a:r>
              <a:rPr lang="ja-JP" altLang="en-US" dirty="0"/>
              <a:t>テーブル「クラブデータ」から、存在するクラブの個数を</a:t>
            </a:r>
            <a:r>
              <a:rPr lang="ja-JP" altLang="en-US" dirty="0" smtClean="0"/>
              <a:t>知りたい</a:t>
            </a:r>
            <a:endParaRPr lang="en-US" altLang="ja-JP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6678" y="2848899"/>
            <a:ext cx="1193800" cy="16002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角丸四角形 5"/>
          <p:cNvSpPr/>
          <p:nvPr/>
        </p:nvSpPr>
        <p:spPr>
          <a:xfrm>
            <a:off x="3862721" y="3452858"/>
            <a:ext cx="1394439" cy="3922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/>
              <a:t>出力例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33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50206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3600" dirty="0" smtClean="0"/>
              <a:t>データベース</a:t>
            </a:r>
            <a:r>
              <a:rPr kumimoji="1" lang="ja-JP" altLang="en-US" sz="3600" dirty="0" smtClean="0"/>
              <a:t>名</a:t>
            </a:r>
            <a:r>
              <a:rPr kumimoji="1" lang="ja-JP" altLang="en-US" dirty="0" smtClean="0"/>
              <a:t>「コンビニ」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424763"/>
            <a:ext cx="10515600" cy="4752200"/>
          </a:xfrm>
        </p:spPr>
        <p:txBody>
          <a:bodyPr/>
          <a:lstStyle/>
          <a:p>
            <a:r>
              <a:rPr lang="ja-JP" altLang="en-US" sz="2000" dirty="0" smtClean="0"/>
              <a:t>テーブル名</a:t>
            </a:r>
            <a:r>
              <a:rPr lang="ja-JP" altLang="en-US" dirty="0" smtClean="0"/>
              <a:t>「商品データ」</a:t>
            </a:r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sz="2000" dirty="0" smtClean="0"/>
              <a:t>テーブル名</a:t>
            </a:r>
            <a:r>
              <a:rPr kumimoji="1" lang="ja-JP" altLang="en-US" dirty="0" smtClean="0"/>
              <a:t>「売上データ」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/>
          </p:nvPr>
        </p:nvGraphicFramePr>
        <p:xfrm>
          <a:off x="838200" y="1946663"/>
          <a:ext cx="7768035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2938"/>
                <a:gridCol w="2334845"/>
                <a:gridCol w="1169582"/>
                <a:gridCol w="1837556"/>
                <a:gridCol w="863114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商品コード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商品名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内容量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メーカー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価格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C6390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坦々ヌードル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25g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みずうみ製麺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C7320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トマトヌードル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23g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みずうみ製麺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C8522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シーフードヌードル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53g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みずうみ製麺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170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J1163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ほうじ番茶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500ml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やまと製茶園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表 4"/>
          <p:cNvGraphicFramePr>
            <a:graphicFrameLocks noGrp="1"/>
          </p:cNvGraphicFramePr>
          <p:nvPr>
            <p:extLst/>
          </p:nvPr>
        </p:nvGraphicFramePr>
        <p:xfrm>
          <a:off x="838200" y="4462145"/>
          <a:ext cx="612246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42"/>
                <a:gridCol w="935665"/>
                <a:gridCol w="786809"/>
                <a:gridCol w="999461"/>
                <a:gridCol w="914400"/>
                <a:gridCol w="1041991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商品コード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売上日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曜日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時間帯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性別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年齢層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G6148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4/1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朝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若者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C6390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4/14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金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深夜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成年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C8522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4/15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深夜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熟年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図表 6"/>
          <p:cNvGraphicFramePr/>
          <p:nvPr>
            <p:extLst/>
          </p:nvPr>
        </p:nvGraphicFramePr>
        <p:xfrm>
          <a:off x="9074553" y="3935392"/>
          <a:ext cx="2720050" cy="2546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078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前回の復習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err="1" smtClean="0"/>
              <a:t>sAccess</a:t>
            </a:r>
            <a:r>
              <a:rPr lang="ja-JP" altLang="en-US" dirty="0" smtClean="0"/>
              <a:t>の</a:t>
            </a:r>
            <a:r>
              <a:rPr lang="en-US" altLang="ja-JP" dirty="0" smtClean="0"/>
              <a:t>SQL</a:t>
            </a:r>
            <a:r>
              <a:rPr lang="ja-JP" altLang="en-US" dirty="0" smtClean="0"/>
              <a:t>エディタを使い、実際に</a:t>
            </a:r>
            <a:r>
              <a:rPr lang="en-US" altLang="ja-JP" dirty="0" smtClean="0"/>
              <a:t>SECECT</a:t>
            </a:r>
            <a:r>
              <a:rPr lang="ja-JP" altLang="en-US" dirty="0" smtClean="0"/>
              <a:t>文を扱ってみた</a:t>
            </a:r>
            <a:endParaRPr lang="en-US" altLang="ja-JP" dirty="0"/>
          </a:p>
          <a:p>
            <a:r>
              <a:rPr lang="ja-JP" altLang="en-US" dirty="0" smtClean="0"/>
              <a:t>復習として以下を実行してみよう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①</a:t>
            </a:r>
            <a:r>
              <a:rPr lang="en-US" altLang="ja-JP" b="1" dirty="0" smtClean="0"/>
              <a:t>use </a:t>
            </a:r>
            <a:r>
              <a:rPr lang="ja-JP" altLang="en-US" b="1" dirty="0" smtClean="0"/>
              <a:t>コンビニ</a:t>
            </a:r>
            <a:r>
              <a:rPr lang="en-US" altLang="ja-JP" b="1" dirty="0" smtClean="0"/>
              <a:t>;</a:t>
            </a:r>
          </a:p>
          <a:p>
            <a:pPr marL="0" indent="0">
              <a:buNone/>
            </a:pPr>
            <a:r>
              <a:rPr lang="ja-JP" altLang="en-US" dirty="0" smtClean="0"/>
              <a:t>②</a:t>
            </a:r>
            <a:r>
              <a:rPr lang="en-US" altLang="ja-JP" b="1" dirty="0" smtClean="0"/>
              <a:t>select * from </a:t>
            </a:r>
            <a:r>
              <a:rPr lang="ja-JP" altLang="en-US" b="1" dirty="0" smtClean="0"/>
              <a:t>商品データ</a:t>
            </a:r>
            <a:r>
              <a:rPr lang="en-US" altLang="ja-JP" b="1" dirty="0" smtClean="0"/>
              <a:t>;</a:t>
            </a:r>
          </a:p>
          <a:p>
            <a:pPr marL="0" indent="0">
              <a:buNone/>
            </a:pPr>
            <a:r>
              <a:rPr lang="ja-JP" altLang="en-US" dirty="0" smtClean="0"/>
              <a:t>③</a:t>
            </a:r>
            <a:r>
              <a:rPr lang="en-US" altLang="ja-JP" b="1" dirty="0" smtClean="0"/>
              <a:t>select </a:t>
            </a:r>
            <a:r>
              <a:rPr lang="ja-JP" altLang="en-US" b="1" dirty="0" smtClean="0"/>
              <a:t>商品名</a:t>
            </a:r>
            <a:r>
              <a:rPr lang="en-US" altLang="ja-JP" b="1" dirty="0" smtClean="0"/>
              <a:t>, </a:t>
            </a:r>
            <a:r>
              <a:rPr lang="ja-JP" altLang="en-US" b="1" dirty="0" smtClean="0"/>
              <a:t>価格 </a:t>
            </a:r>
            <a:r>
              <a:rPr lang="en-US" altLang="ja-JP" b="1" dirty="0" smtClean="0"/>
              <a:t>from </a:t>
            </a:r>
            <a:r>
              <a:rPr lang="ja-JP" altLang="en-US" b="1" dirty="0" smtClean="0"/>
              <a:t>商品データ</a:t>
            </a:r>
            <a:r>
              <a:rPr lang="en-US" altLang="ja-JP" b="1" dirty="0" smtClean="0"/>
              <a:t>;</a:t>
            </a:r>
          </a:p>
          <a:p>
            <a:pPr marL="0" indent="0">
              <a:buNone/>
            </a:pPr>
            <a:r>
              <a:rPr lang="ja-JP" altLang="en-US" dirty="0" smtClean="0"/>
              <a:t>④</a:t>
            </a:r>
            <a:r>
              <a:rPr lang="en-US" altLang="ja-JP" b="1" dirty="0" smtClean="0"/>
              <a:t>select * from </a:t>
            </a:r>
            <a:r>
              <a:rPr lang="ja-JP" altLang="en-US" b="1" dirty="0" smtClean="0"/>
              <a:t>商品データ </a:t>
            </a:r>
            <a:r>
              <a:rPr lang="en-US" altLang="ja-JP" b="1" dirty="0" smtClean="0"/>
              <a:t>where </a:t>
            </a:r>
            <a:r>
              <a:rPr lang="ja-JP" altLang="en-US" b="1" dirty="0" smtClean="0"/>
              <a:t>価格 </a:t>
            </a:r>
            <a:r>
              <a:rPr lang="en-US" altLang="ja-JP" b="1" dirty="0" smtClean="0"/>
              <a:t>&lt;= 150;</a:t>
            </a: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6838367"/>
              </p:ext>
            </p:extLst>
          </p:nvPr>
        </p:nvGraphicFramePr>
        <p:xfrm>
          <a:off x="6791005" y="2911541"/>
          <a:ext cx="5228966" cy="12624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2074"/>
                <a:gridCol w="1571675"/>
                <a:gridCol w="787291"/>
                <a:gridCol w="1236930"/>
                <a:gridCol w="580996"/>
              </a:tblGrid>
              <a:tr h="179889"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商品コード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商品名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内容量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メーカー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価格</a:t>
                      </a:r>
                      <a:endParaRPr kumimoji="1" lang="ja-JP" altLang="en-US" sz="1000" dirty="0"/>
                    </a:p>
                  </a:txBody>
                  <a:tcPr/>
                </a:tc>
              </a:tr>
              <a:tr h="179889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C6390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坦々ヌードル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25g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みずうみ製麺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150</a:t>
                      </a:r>
                      <a:endParaRPr kumimoji="1" lang="ja-JP" altLang="en-US" sz="1000" dirty="0"/>
                    </a:p>
                  </a:txBody>
                  <a:tcPr/>
                </a:tc>
              </a:tr>
              <a:tr h="179889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C7320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トマトヌードル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23g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みずうみ製麺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150</a:t>
                      </a:r>
                      <a:endParaRPr kumimoji="1" lang="ja-JP" altLang="en-US" sz="1000" dirty="0"/>
                    </a:p>
                  </a:txBody>
                  <a:tcPr/>
                </a:tc>
              </a:tr>
              <a:tr h="287047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C8522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シーフードヌードル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53g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みずうみ製麺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170</a:t>
                      </a:r>
                      <a:endParaRPr kumimoji="1" lang="ja-JP" altLang="en-US" sz="1000" dirty="0"/>
                    </a:p>
                  </a:txBody>
                  <a:tcPr/>
                </a:tc>
              </a:tr>
              <a:tr h="179889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J1163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ほうじ番茶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500ml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やまと製茶園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150</a:t>
                      </a:r>
                      <a:endParaRPr kumimoji="1" lang="ja-JP" altLang="en-US" sz="1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角丸四角形 4"/>
          <p:cNvSpPr/>
          <p:nvPr/>
        </p:nvSpPr>
        <p:spPr>
          <a:xfrm>
            <a:off x="6791005" y="2539485"/>
            <a:ext cx="2210765" cy="2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商品</a:t>
            </a:r>
            <a:r>
              <a:rPr kumimoji="1" lang="ja-JP" altLang="en-US" dirty="0" smtClean="0"/>
              <a:t>データ</a:t>
            </a:r>
            <a:endParaRPr kumimoji="1" lang="ja-JP" altLang="en-US" dirty="0"/>
          </a:p>
        </p:txBody>
      </p:sp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471627015"/>
              </p:ext>
            </p:extLst>
          </p:nvPr>
        </p:nvGraphicFramePr>
        <p:xfrm>
          <a:off x="9494474" y="4420024"/>
          <a:ext cx="2198173" cy="2194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58174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2355" y="334234"/>
            <a:ext cx="10871196" cy="1325563"/>
          </a:xfrm>
        </p:spPr>
        <p:txBody>
          <a:bodyPr>
            <a:normAutofit/>
          </a:bodyPr>
          <a:lstStyle/>
          <a:p>
            <a:r>
              <a:rPr lang="ja-JP" altLang="en-US" sz="2800" dirty="0" smtClean="0"/>
              <a:t>今回使用するデータベース</a:t>
            </a:r>
            <a:endParaRPr kumimoji="1" lang="ja-JP" altLang="en-US" sz="2800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6716779"/>
              </p:ext>
            </p:extLst>
          </p:nvPr>
        </p:nvGraphicFramePr>
        <p:xfrm>
          <a:off x="3495549" y="2956376"/>
          <a:ext cx="8128002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7490"/>
                <a:gridCol w="1887490"/>
                <a:gridCol w="1132493"/>
                <a:gridCol w="1875693"/>
                <a:gridCol w="1344836"/>
              </a:tblGrid>
              <a:tr h="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貸出番号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顧客番号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貸出月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貸出日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商品番号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R0101543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2004001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E2040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R0426842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2002007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A5351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図表 9"/>
          <p:cNvGraphicFramePr/>
          <p:nvPr>
            <p:extLst>
              <p:ext uri="{D42A27DB-BD31-4B8C-83A1-F6EECF244321}">
                <p14:modId xmlns:p14="http://schemas.microsoft.com/office/powerpoint/2010/main" val="614171554"/>
              </p:ext>
            </p:extLst>
          </p:nvPr>
        </p:nvGraphicFramePr>
        <p:xfrm>
          <a:off x="752355" y="3853632"/>
          <a:ext cx="2384384" cy="2488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角丸四角形 3"/>
          <p:cNvSpPr/>
          <p:nvPr/>
        </p:nvSpPr>
        <p:spPr>
          <a:xfrm>
            <a:off x="3495549" y="2094336"/>
            <a:ext cx="2210765" cy="5516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[</a:t>
            </a:r>
            <a:r>
              <a:rPr kumimoji="1" lang="ja-JP" altLang="en-US" dirty="0" smtClean="0"/>
              <a:t>テーブル名</a:t>
            </a:r>
            <a:r>
              <a:rPr kumimoji="1" lang="en-US" altLang="ja-JP" dirty="0" smtClean="0"/>
              <a:t>]</a:t>
            </a:r>
          </a:p>
          <a:p>
            <a:pPr algn="ctr"/>
            <a:r>
              <a:rPr lang="ja-JP" altLang="en-US" dirty="0" smtClean="0"/>
              <a:t>貸出データ</a:t>
            </a:r>
            <a:endParaRPr kumimoji="1" lang="ja-JP" altLang="en-US" dirty="0"/>
          </a:p>
        </p:txBody>
      </p:sp>
      <p:sp>
        <p:nvSpPr>
          <p:cNvPr id="13" name="角丸四角形 12"/>
          <p:cNvSpPr/>
          <p:nvPr/>
        </p:nvSpPr>
        <p:spPr>
          <a:xfrm>
            <a:off x="3495549" y="5596946"/>
            <a:ext cx="2210765" cy="9302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商品</a:t>
            </a:r>
            <a:r>
              <a:rPr kumimoji="1" lang="ja-JP" altLang="en-US" dirty="0" smtClean="0"/>
              <a:t>データ</a:t>
            </a:r>
            <a:endParaRPr kumimoji="1" lang="en-US" altLang="ja-JP" dirty="0" smtClean="0"/>
          </a:p>
          <a:p>
            <a:pPr algn="ctr"/>
            <a:r>
              <a:rPr lang="en-US" altLang="ja-JP" dirty="0" smtClean="0"/>
              <a:t>(※</a:t>
            </a:r>
            <a:r>
              <a:rPr lang="ja-JP" altLang="en-US" dirty="0" smtClean="0"/>
              <a:t>詳細省略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16" name="角丸四角形 15"/>
          <p:cNvSpPr/>
          <p:nvPr/>
        </p:nvSpPr>
        <p:spPr>
          <a:xfrm>
            <a:off x="752356" y="1867364"/>
            <a:ext cx="2384383" cy="1269375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[</a:t>
            </a:r>
            <a:r>
              <a:rPr lang="ja-JP" altLang="en-US" dirty="0" smtClean="0"/>
              <a:t>データベース名</a:t>
            </a:r>
            <a:r>
              <a:rPr lang="en-US" altLang="ja-JP" dirty="0" smtClean="0"/>
              <a:t>]</a:t>
            </a:r>
            <a:endParaRPr kumimoji="1" lang="en-US" altLang="ja-JP" dirty="0" smtClean="0"/>
          </a:p>
          <a:p>
            <a:pPr algn="ctr"/>
            <a:r>
              <a:rPr lang="ja-JP" altLang="en-US" dirty="0" smtClean="0"/>
              <a:t>レンタル</a:t>
            </a:r>
            <a:endParaRPr kumimoji="1" lang="ja-JP" altLang="en-US" dirty="0"/>
          </a:p>
        </p:txBody>
      </p:sp>
      <p:sp>
        <p:nvSpPr>
          <p:cNvPr id="15" name="角丸四角形 14"/>
          <p:cNvSpPr/>
          <p:nvPr/>
        </p:nvSpPr>
        <p:spPr>
          <a:xfrm>
            <a:off x="3495549" y="4374180"/>
            <a:ext cx="2210765" cy="9124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顧客</a:t>
            </a:r>
            <a:r>
              <a:rPr kumimoji="1" lang="ja-JP" altLang="en-US" dirty="0" smtClean="0"/>
              <a:t>データ</a:t>
            </a:r>
            <a:endParaRPr kumimoji="1" lang="en-US" altLang="ja-JP" dirty="0" smtClean="0"/>
          </a:p>
          <a:p>
            <a:pPr algn="ctr"/>
            <a:r>
              <a:rPr lang="en-US" altLang="ja-JP" dirty="0" smtClean="0"/>
              <a:t>(※</a:t>
            </a:r>
            <a:r>
              <a:rPr lang="ja-JP" altLang="en-US" dirty="0" smtClean="0"/>
              <a:t>詳細省略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円形吹き出し 2"/>
          <p:cNvSpPr/>
          <p:nvPr/>
        </p:nvSpPr>
        <p:spPr>
          <a:xfrm>
            <a:off x="8210939" y="470810"/>
            <a:ext cx="3191070" cy="1623526"/>
          </a:xfrm>
          <a:prstGeom prst="wedgeEllipseCallout">
            <a:avLst>
              <a:gd name="adj1" fmla="val -31944"/>
              <a:gd name="adj2" fmla="val 62500"/>
            </a:avLst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テーブルのうち、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「貸出データ」のみ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を使います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78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ja-JP" altLang="en-US" dirty="0" smtClean="0"/>
              <a:t>データベース「レンタル」を使ってみよう！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4000" dirty="0" smtClean="0"/>
              <a:t>順番に実行しよう</a:t>
            </a:r>
            <a:endParaRPr lang="en-US" altLang="ja-JP" sz="4000" dirty="0" smtClean="0"/>
          </a:p>
          <a:p>
            <a:pPr marL="0" indent="0">
              <a:buNone/>
            </a:pPr>
            <a:endParaRPr lang="en-US" altLang="ja-JP" sz="4000" b="1" dirty="0" smtClean="0"/>
          </a:p>
          <a:p>
            <a:pPr marL="0" indent="0">
              <a:buNone/>
            </a:pPr>
            <a:r>
              <a:rPr lang="ja-JP" altLang="en-US" sz="4000" dirty="0" smtClean="0"/>
              <a:t>①</a:t>
            </a:r>
            <a:r>
              <a:rPr lang="en-US" altLang="ja-JP" sz="4000" b="1" dirty="0" smtClean="0"/>
              <a:t>u</a:t>
            </a:r>
            <a:r>
              <a:rPr kumimoji="1" lang="en-US" altLang="ja-JP" sz="4000" b="1" dirty="0" smtClean="0"/>
              <a:t>se </a:t>
            </a:r>
            <a:r>
              <a:rPr kumimoji="1" lang="ja-JP" altLang="en-US" sz="4000" b="1" dirty="0" smtClean="0"/>
              <a:t>レンタル</a:t>
            </a:r>
            <a:r>
              <a:rPr kumimoji="1" lang="en-US" altLang="ja-JP" sz="4000" b="1" dirty="0" smtClean="0"/>
              <a:t>;</a:t>
            </a:r>
          </a:p>
          <a:p>
            <a:pPr marL="0" indent="0">
              <a:buNone/>
            </a:pPr>
            <a:r>
              <a:rPr lang="ja-JP" altLang="en-US" sz="4000" dirty="0" smtClean="0"/>
              <a:t>②</a:t>
            </a:r>
            <a:r>
              <a:rPr lang="en-US" altLang="ja-JP" sz="4000" b="1" dirty="0" smtClean="0"/>
              <a:t>show tables;</a:t>
            </a:r>
          </a:p>
          <a:p>
            <a:pPr marL="0" indent="0">
              <a:buNone/>
            </a:pPr>
            <a:endParaRPr kumimoji="1" lang="en-US" altLang="ja-JP" sz="4000" b="1" dirty="0"/>
          </a:p>
          <a:p>
            <a:pPr marL="0" indent="0">
              <a:buNone/>
            </a:pPr>
            <a:r>
              <a:rPr kumimoji="1" lang="ja-JP" altLang="en-US" sz="4000" dirty="0" smtClean="0"/>
              <a:t>データベース「レンタル」を使っていきます。</a:t>
            </a:r>
            <a:endParaRPr kumimoji="1" lang="ja-JP" altLang="en-US" sz="40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4568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LIMIT : </a:t>
            </a:r>
            <a:r>
              <a:rPr kumimoji="1" lang="ja-JP" altLang="en-US" dirty="0" smtClean="0"/>
              <a:t>出力レコード数の制限</a:t>
            </a:r>
            <a:r>
              <a:rPr kumimoji="1" lang="en-US" altLang="ja-JP" dirty="0" smtClean="0"/>
              <a:t> (1/2)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表示するレコード数を</a:t>
            </a:r>
            <a:r>
              <a:rPr kumimoji="1" lang="en-US" altLang="ja-JP" dirty="0" smtClean="0"/>
              <a:t>LIMIT</a:t>
            </a:r>
            <a:r>
              <a:rPr kumimoji="1" lang="ja-JP" altLang="en-US" dirty="0" smtClean="0"/>
              <a:t>で指定できる。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[</a:t>
            </a:r>
            <a:r>
              <a:rPr lang="ja-JP" altLang="en-US" dirty="0" smtClean="0"/>
              <a:t>使い方</a:t>
            </a:r>
            <a:r>
              <a:rPr lang="en-US" altLang="ja-JP" dirty="0" smtClean="0"/>
              <a:t>]</a:t>
            </a:r>
            <a:endParaRPr lang="en-US" altLang="ja-JP" dirty="0"/>
          </a:p>
          <a:p>
            <a:pPr marL="0" indent="0">
              <a:buNone/>
            </a:pPr>
            <a:r>
              <a:rPr kumimoji="1" lang="en-US" altLang="ja-JP" dirty="0" smtClean="0"/>
              <a:t>SELECT </a:t>
            </a:r>
            <a:r>
              <a:rPr kumimoji="1" lang="ja-JP" altLang="en-US" dirty="0" smtClean="0"/>
              <a:t>列名</a:t>
            </a:r>
            <a:r>
              <a:rPr kumimoji="1" lang="en-US" altLang="ja-JP" dirty="0" smtClean="0"/>
              <a:t> FROM </a:t>
            </a:r>
            <a:r>
              <a:rPr kumimoji="1" lang="ja-JP" altLang="en-US" dirty="0" smtClean="0"/>
              <a:t>テーブル名</a:t>
            </a:r>
            <a:r>
              <a:rPr kumimoji="1" lang="en-US" altLang="ja-JP" dirty="0" smtClean="0"/>
              <a:t> </a:t>
            </a:r>
            <a:r>
              <a:rPr kumimoji="1" lang="en-US" altLang="ja-JP" b="1" dirty="0" smtClean="0">
                <a:solidFill>
                  <a:schemeClr val="accent2"/>
                </a:solidFill>
              </a:rPr>
              <a:t>LIMIT </a:t>
            </a:r>
            <a:r>
              <a:rPr lang="ja-JP" altLang="en-US" b="1" dirty="0" smtClean="0">
                <a:solidFill>
                  <a:schemeClr val="accent2"/>
                </a:solidFill>
              </a:rPr>
              <a:t>出力レコード数</a:t>
            </a:r>
            <a:r>
              <a:rPr kumimoji="1" lang="en-US" altLang="ja-JP" dirty="0" smtClean="0"/>
              <a:t>;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38200" y="6356404"/>
            <a:ext cx="5782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/>
              <a:t>CC BY </a:t>
            </a:r>
            <a:r>
              <a:rPr lang="mr-IN" altLang="ja-JP" sz="1400" dirty="0"/>
              <a:t>–</a:t>
            </a:r>
            <a:r>
              <a:rPr lang="en-US" altLang="ja-JP" sz="1400" dirty="0"/>
              <a:t> 2.4 </a:t>
            </a:r>
            <a:r>
              <a:rPr lang="ja-JP" altLang="en-US" sz="1400" dirty="0">
                <a:hlinkClick r:id="rId2"/>
              </a:rPr>
              <a:t>株式会社 リナックスアカデミー </a:t>
            </a:r>
            <a:r>
              <a:rPr lang="en-US" altLang="ja-JP" sz="1400" dirty="0">
                <a:hlinkClick r:id="rId2"/>
              </a:rPr>
              <a:t>- MySQL</a:t>
            </a:r>
            <a:r>
              <a:rPr lang="ja-JP" altLang="en-US" sz="1400" dirty="0">
                <a:hlinkClick r:id="rId2"/>
              </a:rPr>
              <a:t>入門 </a:t>
            </a:r>
            <a:r>
              <a:rPr lang="en-US" altLang="ja-JP" sz="1400" dirty="0">
                <a:hlinkClick r:id="rId2"/>
              </a:rPr>
              <a:t>Ver </a:t>
            </a:r>
            <a:r>
              <a:rPr lang="en-US" altLang="ja-JP" sz="1400" dirty="0" smtClean="0">
                <a:hlinkClick r:id="rId2"/>
              </a:rPr>
              <a:t>1.0.0</a:t>
            </a:r>
            <a:endParaRPr lang="en-US" altLang="ja-JP" sz="140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141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LIMIT : </a:t>
            </a:r>
            <a:r>
              <a:rPr lang="ja-JP" altLang="en-US" dirty="0"/>
              <a:t>出力レコード数の制限</a:t>
            </a:r>
            <a:r>
              <a:rPr lang="en-US" altLang="ja-JP" dirty="0"/>
              <a:t> </a:t>
            </a:r>
            <a:r>
              <a:rPr lang="en-US" altLang="ja-JP" dirty="0" smtClean="0"/>
              <a:t>(2/2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dirty="0" smtClean="0"/>
              <a:t>[</a:t>
            </a:r>
            <a:r>
              <a:rPr lang="ja-JP" altLang="en-US" dirty="0" smtClean="0"/>
              <a:t>使い方</a:t>
            </a:r>
            <a:r>
              <a:rPr lang="en-US" altLang="ja-JP" dirty="0" smtClean="0"/>
              <a:t>]</a:t>
            </a:r>
            <a:endParaRPr lang="en-US" altLang="ja-JP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dirty="0" smtClean="0"/>
              <a:t>SELECT </a:t>
            </a:r>
            <a:r>
              <a:rPr lang="ja-JP" altLang="en-US" dirty="0"/>
              <a:t>列名</a:t>
            </a:r>
            <a:r>
              <a:rPr lang="en-US" altLang="ja-JP" dirty="0"/>
              <a:t> FROM </a:t>
            </a:r>
            <a:r>
              <a:rPr lang="ja-JP" altLang="en-US" dirty="0"/>
              <a:t>テーブル名</a:t>
            </a:r>
            <a:r>
              <a:rPr lang="en-US" altLang="ja-JP" dirty="0"/>
              <a:t> </a:t>
            </a:r>
            <a:r>
              <a:rPr lang="en-US" altLang="ja-JP" b="1" dirty="0"/>
              <a:t>LIMIT </a:t>
            </a:r>
            <a:r>
              <a:rPr lang="ja-JP" altLang="en-US" b="1" dirty="0"/>
              <a:t>出力レコード数</a:t>
            </a:r>
            <a:r>
              <a:rPr lang="en-US" altLang="ja-JP" dirty="0"/>
              <a:t>;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altLang="ja-JP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sz="3600" b="1" dirty="0" smtClean="0"/>
              <a:t>select * from </a:t>
            </a:r>
            <a:r>
              <a:rPr lang="ja-JP" altLang="en-US" sz="3600" b="1" dirty="0" smtClean="0"/>
              <a:t>貸出データ</a:t>
            </a:r>
            <a:r>
              <a:rPr lang="en-US" altLang="ja-JP" sz="3600" b="1" dirty="0" smtClean="0"/>
              <a:t> </a:t>
            </a:r>
            <a:r>
              <a:rPr lang="en-US" altLang="ja-JP" sz="3600" b="1" dirty="0" smtClean="0">
                <a:solidFill>
                  <a:schemeClr val="accent2"/>
                </a:solidFill>
              </a:rPr>
              <a:t>limit 5</a:t>
            </a:r>
            <a:r>
              <a:rPr lang="en-US" altLang="ja-JP" sz="3600" b="1" dirty="0" smtClean="0"/>
              <a:t>;</a:t>
            </a:r>
            <a:endParaRPr lang="en-US" altLang="ja-JP" sz="3600" b="1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9642" y="2936581"/>
            <a:ext cx="3752715" cy="280024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43815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情報科学実習2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クラシック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クラリティ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情報科学実習2テーマ" id="{5D24C12E-73FC-874D-B787-02E62ECFE3D0}" vid="{586F9C04-8E17-0E41-81A1-14B794C4323E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情報科学実習2テーマ</Template>
  <TotalTime>2126</TotalTime>
  <Words>1793</Words>
  <Application>Microsoft Macintosh PowerPoint</Application>
  <PresentationFormat>ワイド画面</PresentationFormat>
  <Paragraphs>508</Paragraphs>
  <Slides>33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33</vt:i4>
      </vt:variant>
    </vt:vector>
  </HeadingPairs>
  <TitlesOfParts>
    <vt:vector size="40" baseType="lpstr">
      <vt:lpstr>Hiragino Kaku Gothic ProN W3</vt:lpstr>
      <vt:lpstr>Hiragino Maru Gothic ProN</vt:lpstr>
      <vt:lpstr>Mangal</vt:lpstr>
      <vt:lpstr>ＭＳ Ｐゴシック</vt:lpstr>
      <vt:lpstr>Yu Gothic</vt:lpstr>
      <vt:lpstr>Arial</vt:lpstr>
      <vt:lpstr>情報科学実習2テーマ</vt:lpstr>
      <vt:lpstr>第２回授業</vt:lpstr>
      <vt:lpstr>CCライセンスでの配布</vt:lpstr>
      <vt:lpstr>目次</vt:lpstr>
      <vt:lpstr>データベース名「コンビニ」</vt:lpstr>
      <vt:lpstr>前回の復習</vt:lpstr>
      <vt:lpstr>今回使用するデータベース</vt:lpstr>
      <vt:lpstr>データベース「レンタル」を使ってみよう！</vt:lpstr>
      <vt:lpstr>LIMIT : 出力レコード数の制限 (1/2)</vt:lpstr>
      <vt:lpstr>LIMIT : 出力レコード数の制限 (2/2)</vt:lpstr>
      <vt:lpstr>[問題] LIMIT : 出力レコード数の制限</vt:lpstr>
      <vt:lpstr>DISTINCT : 重複して表示させない (1/1)</vt:lpstr>
      <vt:lpstr>問題に入る前に</vt:lpstr>
      <vt:lpstr>[問題] DISTINCT : 重複して表示させない</vt:lpstr>
      <vt:lpstr>ORDER BY : ソート、並び替え (1/4)</vt:lpstr>
      <vt:lpstr>ORDER BY : ソート、並び替え (2/4)</vt:lpstr>
      <vt:lpstr>ORDER BY : ソート、並び替え (3/4)</vt:lpstr>
      <vt:lpstr>問題に入る前に</vt:lpstr>
      <vt:lpstr>[問題] ORDER BY : ソート、並び替え</vt:lpstr>
      <vt:lpstr>集合関数 (1/4) </vt:lpstr>
      <vt:lpstr>集合関数 (2/4) </vt:lpstr>
      <vt:lpstr>集合関数 (3/4) </vt:lpstr>
      <vt:lpstr>集合関数 (4/4) </vt:lpstr>
      <vt:lpstr>AS : 列名を別名にする (1/1)</vt:lpstr>
      <vt:lpstr>問題に入る前に</vt:lpstr>
      <vt:lpstr>[問題] countの使い分け</vt:lpstr>
      <vt:lpstr>演習問題に入る前に</vt:lpstr>
      <vt:lpstr>演習問題 (準備)</vt:lpstr>
      <vt:lpstr>データベース「生徒名簿」を使ってみよう！</vt:lpstr>
      <vt:lpstr>演習問題(１問目/全５問)</vt:lpstr>
      <vt:lpstr>演習問題(２問目/全５問)</vt:lpstr>
      <vt:lpstr>演習問題(３問目/全５問)</vt:lpstr>
      <vt:lpstr>演習問題(４問目/全５問)</vt:lpstr>
      <vt:lpstr>演習問題(５問目/全５問)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第２回授業</dc:title>
  <dc:creator>イチカワリョウスケ</dc:creator>
  <cp:lastModifiedBy>イチカワリョウスケ</cp:lastModifiedBy>
  <cp:revision>106</cp:revision>
  <cp:lastPrinted>2017-11-24T04:32:18Z</cp:lastPrinted>
  <dcterms:created xsi:type="dcterms:W3CDTF">2017-11-18T07:40:22Z</dcterms:created>
  <dcterms:modified xsi:type="dcterms:W3CDTF">2018-01-11T09:48:42Z</dcterms:modified>
</cp:coreProperties>
</file>