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66"/>
    <p:restoredTop sz="94669"/>
  </p:normalViewPr>
  <p:slideViewPr>
    <p:cSldViewPr snapToGrid="0" snapToObjects="1">
      <p:cViewPr varScale="1">
        <p:scale>
          <a:sx n="104" d="100"/>
          <a:sy n="104" d="100"/>
        </p:scale>
        <p:origin x="75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8B5D45DB-5788-764A-8DCA-170A82FB4A29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2F8ECD50-EB55-B84E-8F4F-817C6369C2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23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高校生向け</a:t>
            </a:r>
            <a:r>
              <a:rPr lang="ja-JP" altLang="en-US" dirty="0" smtClean="0"/>
              <a:t>　</a:t>
            </a:r>
            <a:r>
              <a:rPr lang="ja-JP" altLang="en-US" dirty="0"/>
              <a:t>第１回</a:t>
            </a:r>
            <a:r>
              <a:rPr lang="ja-JP" altLang="en-US" dirty="0" smtClean="0"/>
              <a:t>授業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解答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日本大学文理学部情報科学科４年　市川亮</a:t>
            </a:r>
            <a:r>
              <a:rPr lang="ja-JP" altLang="en-US" dirty="0" smtClean="0"/>
              <a:t>佑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083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演習問題解答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 smtClean="0"/>
              <a:t>１：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select * from </a:t>
            </a:r>
            <a:r>
              <a:rPr lang="ja-JP" altLang="en-US" dirty="0"/>
              <a:t>生徒データ</a:t>
            </a:r>
            <a:r>
              <a:rPr lang="en-US" altLang="ja-JP" dirty="0"/>
              <a:t>;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２−１：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select * from </a:t>
            </a:r>
            <a:r>
              <a:rPr lang="ja-JP" altLang="en-US" dirty="0"/>
              <a:t>選択</a:t>
            </a:r>
            <a:r>
              <a:rPr lang="ja-JP" altLang="en-US"/>
              <a:t>科目</a:t>
            </a:r>
            <a:r>
              <a:rPr lang="ja-JP" altLang="en-US" smtClean="0"/>
              <a:t>データ</a:t>
            </a:r>
            <a:r>
              <a:rPr lang="en-US" altLang="ja-JP" smtClean="0"/>
              <a:t>;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２−２：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select * from </a:t>
            </a:r>
            <a:r>
              <a:rPr lang="ja-JP" altLang="en-US" dirty="0"/>
              <a:t>選択科目データ </a:t>
            </a:r>
            <a:r>
              <a:rPr lang="en-US" altLang="ja-JP" dirty="0"/>
              <a:t>limit 4;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89350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2</TotalTime>
  <Words>43</Words>
  <Application>Microsoft Macintosh PowerPoint</Application>
  <PresentationFormat>ワイド画面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Hiragino Kaku Gothic ProN W3</vt:lpstr>
      <vt:lpstr>Hiragino Maru Gothic ProN</vt:lpstr>
      <vt:lpstr>Arial</vt:lpstr>
      <vt:lpstr>情報科学実習2テーマ</vt:lpstr>
      <vt:lpstr>高校生向け　第１回授業 解答</vt:lpstr>
      <vt:lpstr>演習問題解答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高校生向け　第１回授業 解答</dc:title>
  <dc:creator>イチカワリョウスケ</dc:creator>
  <cp:lastModifiedBy>イチカワリョウスケ</cp:lastModifiedBy>
  <cp:revision>2</cp:revision>
  <dcterms:created xsi:type="dcterms:W3CDTF">2018-01-29T03:09:34Z</dcterms:created>
  <dcterms:modified xsi:type="dcterms:W3CDTF">2018-01-29T03:15:55Z</dcterms:modified>
</cp:coreProperties>
</file>