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80" r:id="rId2"/>
    <p:sldId id="312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94"/>
    <p:restoredTop sz="94669"/>
  </p:normalViewPr>
  <p:slideViewPr>
    <p:cSldViewPr snapToGrid="0" snapToObjects="1">
      <p:cViewPr varScale="1">
        <p:scale>
          <a:sx n="104" d="100"/>
          <a:sy n="104" d="100"/>
        </p:scale>
        <p:origin x="108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CD2ECE-E683-2D45-A740-0500BEB354D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A671A3-BA37-BC46-B989-3E1A93F77C41}">
      <dgm:prSet phldrT="[テキスト]" custT="1"/>
      <dgm:spPr/>
      <dgm:t>
        <a:bodyPr/>
        <a:lstStyle/>
        <a:p>
          <a:r>
            <a:rPr kumimoji="1" lang="en-US" altLang="ja-JP" sz="2000" dirty="0" smtClean="0"/>
            <a:t>[</a:t>
          </a:r>
          <a:r>
            <a:rPr kumimoji="1" lang="ja-JP" altLang="en-US" sz="2000" dirty="0" smtClean="0"/>
            <a:t>データベース名</a:t>
          </a:r>
          <a:r>
            <a:rPr kumimoji="1" lang="en-US" altLang="ja-JP" sz="2000" dirty="0" smtClean="0"/>
            <a:t>]</a:t>
          </a:r>
          <a:endParaRPr kumimoji="1" lang="ja-JP" altLang="en-US" sz="2000" dirty="0" smtClean="0"/>
        </a:p>
        <a:p>
          <a:r>
            <a:rPr kumimoji="1" lang="ja-JP" altLang="en-US" sz="2000" dirty="0" smtClean="0"/>
            <a:t>コンビニ</a:t>
          </a:r>
          <a:endParaRPr kumimoji="1" lang="ja-JP" altLang="en-US" sz="2000" dirty="0"/>
        </a:p>
      </dgm:t>
    </dgm:pt>
    <dgm:pt modelId="{CB4613EC-B1FA-1941-9E57-18FF4FEA4FDD}" type="par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AE2E1D67-E518-1447-ABB8-E87108D56175}" type="sib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3DB148F7-41CA-074C-BCF5-440C303583FF}">
      <dgm:prSet phldrT="[テキスト]" custT="1"/>
      <dgm:spPr/>
      <dgm:t>
        <a:bodyPr/>
        <a:lstStyle/>
        <a:p>
          <a:r>
            <a:rPr kumimoji="1" lang="en-US" altLang="ja-JP" sz="1800" dirty="0" smtClean="0"/>
            <a:t>[</a:t>
          </a:r>
          <a:r>
            <a:rPr kumimoji="1" lang="ja-JP" altLang="en-US" sz="1800" dirty="0" smtClean="0"/>
            <a:t>テーブル名</a:t>
          </a:r>
          <a:r>
            <a:rPr kumimoji="1" lang="en-US" altLang="ja-JP" sz="1800" dirty="0" smtClean="0"/>
            <a:t>]</a:t>
          </a:r>
          <a:endParaRPr kumimoji="1" lang="ja-JP" altLang="en-US" sz="1800" dirty="0" smtClean="0"/>
        </a:p>
        <a:p>
          <a:r>
            <a:rPr kumimoji="1" lang="ja-JP" altLang="en-US" sz="1800" dirty="0" smtClean="0"/>
            <a:t>商品データ</a:t>
          </a:r>
          <a:endParaRPr kumimoji="1" lang="ja-JP" altLang="en-US" sz="1800" dirty="0"/>
        </a:p>
      </dgm:t>
    </dgm:pt>
    <dgm:pt modelId="{51EFA77B-1FBF-D849-8194-56AE8F5BDDE5}" type="par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F97C4F3F-433D-A146-8336-9FCCA1D54789}" type="sib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05551573-A982-3747-A37C-F645AFE7401C}">
      <dgm:prSet phldrT="[テキスト]" custT="1"/>
      <dgm:spPr/>
      <dgm:t>
        <a:bodyPr/>
        <a:lstStyle/>
        <a:p>
          <a:r>
            <a:rPr kumimoji="1" lang="en-US" altLang="ja-JP" sz="1800" dirty="0" smtClean="0"/>
            <a:t>[</a:t>
          </a:r>
          <a:r>
            <a:rPr kumimoji="1" lang="ja-JP" altLang="en-US" sz="1800" dirty="0" smtClean="0"/>
            <a:t>テーブル名</a:t>
          </a:r>
          <a:r>
            <a:rPr kumimoji="1" lang="en-US" altLang="ja-JP" sz="1800" dirty="0" smtClean="0"/>
            <a:t>]</a:t>
          </a:r>
          <a:endParaRPr kumimoji="1" lang="ja-JP" altLang="en-US" sz="1800" dirty="0" smtClean="0"/>
        </a:p>
        <a:p>
          <a:r>
            <a:rPr kumimoji="1" lang="ja-JP" altLang="en-US" sz="1800" dirty="0" smtClean="0"/>
            <a:t>売上データ</a:t>
          </a:r>
          <a:endParaRPr kumimoji="1" lang="ja-JP" altLang="en-US" sz="1800" dirty="0"/>
        </a:p>
      </dgm:t>
    </dgm:pt>
    <dgm:pt modelId="{7A506141-479D-764F-A551-BE29AAA7BDD7}" type="par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877C3FC4-756F-4846-91FC-7243B241CAB5}" type="sib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39D9E1F2-83CD-4B4F-8F78-16F950D6F9E9}" type="pres">
      <dgm:prSet presAssocID="{59CD2ECE-E683-2D45-A740-0500BEB354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787A7-79D3-DE4C-8036-E79325205085}" type="pres">
      <dgm:prSet presAssocID="{E8A671A3-BA37-BC46-B989-3E1A93F77C41}" presName="compNode" presStyleCnt="0"/>
      <dgm:spPr/>
    </dgm:pt>
    <dgm:pt modelId="{9F1A8ABA-C595-2E40-AEAE-4DE179D5DE87}" type="pres">
      <dgm:prSet presAssocID="{E8A671A3-BA37-BC46-B989-3E1A93F77C41}" presName="aNode" presStyleLbl="bgShp" presStyleIdx="0" presStyleCnt="1" custLinFactY="26211" custLinFactNeighborX="-377" custLinFactNeighborY="100000"/>
      <dgm:spPr/>
      <dgm:t>
        <a:bodyPr/>
        <a:lstStyle/>
        <a:p>
          <a:endParaRPr kumimoji="1" lang="ja-JP" altLang="en-US"/>
        </a:p>
      </dgm:t>
    </dgm:pt>
    <dgm:pt modelId="{5DA625D8-3BAA-F548-917C-16CF6788282A}" type="pres">
      <dgm:prSet presAssocID="{E8A671A3-BA37-BC46-B989-3E1A93F77C41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07624D96-71F1-B040-90AC-2468A1D8C0DD}" type="pres">
      <dgm:prSet presAssocID="{E8A671A3-BA37-BC46-B989-3E1A93F77C41}" presName="compChildNode" presStyleCnt="0"/>
      <dgm:spPr/>
    </dgm:pt>
    <dgm:pt modelId="{571191CB-0225-E649-B7E5-46A502C05DA1}" type="pres">
      <dgm:prSet presAssocID="{E8A671A3-BA37-BC46-B989-3E1A93F77C41}" presName="theInnerList" presStyleCnt="0"/>
      <dgm:spPr/>
    </dgm:pt>
    <dgm:pt modelId="{779C2F06-C1E3-C749-9621-415740D6AA08}" type="pres">
      <dgm:prSet presAssocID="{3DB148F7-41CA-074C-BCF5-440C303583FF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6B981B-7150-F247-93E0-6225D389A315}" type="pres">
      <dgm:prSet presAssocID="{3DB148F7-41CA-074C-BCF5-440C303583FF}" presName="aSpace2" presStyleCnt="0"/>
      <dgm:spPr/>
    </dgm:pt>
    <dgm:pt modelId="{B36C570F-5B0A-0447-A5E8-BA46DCD05C2E}" type="pres">
      <dgm:prSet presAssocID="{05551573-A982-3747-A37C-F645AFE7401C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AE028336-2044-F140-9D56-C46DB2919191}" type="presOf" srcId="{E8A671A3-BA37-BC46-B989-3E1A93F77C41}" destId="{9F1A8ABA-C595-2E40-AEAE-4DE179D5DE87}" srcOrd="0" destOrd="0" presId="urn:microsoft.com/office/officeart/2005/8/layout/lProcess2"/>
    <dgm:cxn modelId="{B71D058E-8EE7-3A46-A479-C0B3BA79C2DF}" srcId="{59CD2ECE-E683-2D45-A740-0500BEB354DF}" destId="{E8A671A3-BA37-BC46-B989-3E1A93F77C41}" srcOrd="0" destOrd="0" parTransId="{CB4613EC-B1FA-1941-9E57-18FF4FEA4FDD}" sibTransId="{AE2E1D67-E518-1447-ABB8-E87108D56175}"/>
    <dgm:cxn modelId="{1D4B6A01-E795-B84C-B552-77537F566DF2}" type="presOf" srcId="{E8A671A3-BA37-BC46-B989-3E1A93F77C41}" destId="{5DA625D8-3BAA-F548-917C-16CF6788282A}" srcOrd="1" destOrd="0" presId="urn:microsoft.com/office/officeart/2005/8/layout/lProcess2"/>
    <dgm:cxn modelId="{C87AA330-EA5E-F542-943C-F82F92CBE61C}" type="presOf" srcId="{3DB148F7-41CA-074C-BCF5-440C303583FF}" destId="{779C2F06-C1E3-C749-9621-415740D6AA08}" srcOrd="0" destOrd="0" presId="urn:microsoft.com/office/officeart/2005/8/layout/lProcess2"/>
    <dgm:cxn modelId="{3F3E47CD-F41C-CA46-8566-956394D54B62}" type="presOf" srcId="{59CD2ECE-E683-2D45-A740-0500BEB354DF}" destId="{39D9E1F2-83CD-4B4F-8F78-16F950D6F9E9}" srcOrd="0" destOrd="0" presId="urn:microsoft.com/office/officeart/2005/8/layout/lProcess2"/>
    <dgm:cxn modelId="{02B2851B-CA13-BF40-8C35-5DCEC3192EBC}" srcId="{E8A671A3-BA37-BC46-B989-3E1A93F77C41}" destId="{3DB148F7-41CA-074C-BCF5-440C303583FF}" srcOrd="0" destOrd="0" parTransId="{51EFA77B-1FBF-D849-8194-56AE8F5BDDE5}" sibTransId="{F97C4F3F-433D-A146-8336-9FCCA1D54789}"/>
    <dgm:cxn modelId="{916B9BF2-19A4-2044-B383-7F6D2DC07B1C}" srcId="{E8A671A3-BA37-BC46-B989-3E1A93F77C41}" destId="{05551573-A982-3747-A37C-F645AFE7401C}" srcOrd="1" destOrd="0" parTransId="{7A506141-479D-764F-A551-BE29AAA7BDD7}" sibTransId="{877C3FC4-756F-4846-91FC-7243B241CAB5}"/>
    <dgm:cxn modelId="{F5770769-94C1-BF4C-B930-A6EA1F3A1AB6}" type="presOf" srcId="{05551573-A982-3747-A37C-F645AFE7401C}" destId="{B36C570F-5B0A-0447-A5E8-BA46DCD05C2E}" srcOrd="0" destOrd="0" presId="urn:microsoft.com/office/officeart/2005/8/layout/lProcess2"/>
    <dgm:cxn modelId="{A1A04E6E-748F-9149-B84F-FC507151B632}" type="presParOf" srcId="{39D9E1F2-83CD-4B4F-8F78-16F950D6F9E9}" destId="{CE6787A7-79D3-DE4C-8036-E79325205085}" srcOrd="0" destOrd="0" presId="urn:microsoft.com/office/officeart/2005/8/layout/lProcess2"/>
    <dgm:cxn modelId="{EC4521CF-8DAE-184D-9889-0130F35A5728}" type="presParOf" srcId="{CE6787A7-79D3-DE4C-8036-E79325205085}" destId="{9F1A8ABA-C595-2E40-AEAE-4DE179D5DE87}" srcOrd="0" destOrd="0" presId="urn:microsoft.com/office/officeart/2005/8/layout/lProcess2"/>
    <dgm:cxn modelId="{0CBC15F2-DD30-F14B-A9A3-3151DE8A26C4}" type="presParOf" srcId="{CE6787A7-79D3-DE4C-8036-E79325205085}" destId="{5DA625D8-3BAA-F548-917C-16CF6788282A}" srcOrd="1" destOrd="0" presId="urn:microsoft.com/office/officeart/2005/8/layout/lProcess2"/>
    <dgm:cxn modelId="{FFB2FF35-7E7C-F949-B502-BE54585993A8}" type="presParOf" srcId="{CE6787A7-79D3-DE4C-8036-E79325205085}" destId="{07624D96-71F1-B040-90AC-2468A1D8C0DD}" srcOrd="2" destOrd="0" presId="urn:microsoft.com/office/officeart/2005/8/layout/lProcess2"/>
    <dgm:cxn modelId="{6D30A468-2817-1E4D-B474-763FD3B8C2B4}" type="presParOf" srcId="{07624D96-71F1-B040-90AC-2468A1D8C0DD}" destId="{571191CB-0225-E649-B7E5-46A502C05DA1}" srcOrd="0" destOrd="0" presId="urn:microsoft.com/office/officeart/2005/8/layout/lProcess2"/>
    <dgm:cxn modelId="{8FDD90DB-2D07-934F-B526-9B98F1DFED3B}" type="presParOf" srcId="{571191CB-0225-E649-B7E5-46A502C05DA1}" destId="{779C2F06-C1E3-C749-9621-415740D6AA08}" srcOrd="0" destOrd="0" presId="urn:microsoft.com/office/officeart/2005/8/layout/lProcess2"/>
    <dgm:cxn modelId="{01E2B529-84FA-3F46-8B25-9283936D9CB6}" type="presParOf" srcId="{571191CB-0225-E649-B7E5-46A502C05DA1}" destId="{6E6B981B-7150-F247-93E0-6225D389A315}" srcOrd="1" destOrd="0" presId="urn:microsoft.com/office/officeart/2005/8/layout/lProcess2"/>
    <dgm:cxn modelId="{3164DAC5-16FF-4D47-8A2A-820F23683D73}" type="presParOf" srcId="{571191CB-0225-E649-B7E5-46A502C05DA1}" destId="{B36C570F-5B0A-0447-A5E8-BA46DCD05C2E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CD2ECE-E683-2D45-A740-0500BEB354DF}" type="doc">
      <dgm:prSet loTypeId="urn:microsoft.com/office/officeart/2005/8/layout/l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A671A3-BA37-BC46-B989-3E1A93F77C41}">
      <dgm:prSet phldrT="[テキスト]" custT="1"/>
      <dgm:spPr/>
      <dgm:t>
        <a:bodyPr/>
        <a:lstStyle/>
        <a:p>
          <a:r>
            <a:rPr kumimoji="1" lang="ja-JP" altLang="en-US" sz="2000" dirty="0" smtClean="0"/>
            <a:t>コンビニ</a:t>
          </a:r>
          <a:endParaRPr kumimoji="1" lang="ja-JP" altLang="en-US" sz="2000" dirty="0"/>
        </a:p>
      </dgm:t>
    </dgm:pt>
    <dgm:pt modelId="{CB4613EC-B1FA-1941-9E57-18FF4FEA4FDD}" type="par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AE2E1D67-E518-1447-ABB8-E87108D56175}" type="sibTrans" cxnId="{B71D058E-8EE7-3A46-A479-C0B3BA79C2DF}">
      <dgm:prSet/>
      <dgm:spPr/>
      <dgm:t>
        <a:bodyPr/>
        <a:lstStyle/>
        <a:p>
          <a:endParaRPr kumimoji="1" lang="ja-JP" altLang="en-US"/>
        </a:p>
      </dgm:t>
    </dgm:pt>
    <dgm:pt modelId="{3DB148F7-41CA-074C-BCF5-440C303583FF}">
      <dgm:prSet phldrT="[テキスト]" custT="1"/>
      <dgm:spPr/>
      <dgm:t>
        <a:bodyPr/>
        <a:lstStyle/>
        <a:p>
          <a:r>
            <a:rPr kumimoji="1" lang="ja-JP" altLang="en-US" sz="1800" dirty="0" smtClean="0"/>
            <a:t>商品データ</a:t>
          </a:r>
          <a:endParaRPr kumimoji="1" lang="ja-JP" altLang="en-US" sz="1800" dirty="0"/>
        </a:p>
      </dgm:t>
    </dgm:pt>
    <dgm:pt modelId="{51EFA77B-1FBF-D849-8194-56AE8F5BDDE5}" type="par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F97C4F3F-433D-A146-8336-9FCCA1D54789}" type="sibTrans" cxnId="{02B2851B-CA13-BF40-8C35-5DCEC3192EBC}">
      <dgm:prSet/>
      <dgm:spPr/>
      <dgm:t>
        <a:bodyPr/>
        <a:lstStyle/>
        <a:p>
          <a:endParaRPr kumimoji="1" lang="ja-JP" altLang="en-US"/>
        </a:p>
      </dgm:t>
    </dgm:pt>
    <dgm:pt modelId="{05551573-A982-3747-A37C-F645AFE7401C}">
      <dgm:prSet phldrT="[テキスト]" custT="1"/>
      <dgm:spPr/>
      <dgm:t>
        <a:bodyPr/>
        <a:lstStyle/>
        <a:p>
          <a:r>
            <a:rPr kumimoji="1" lang="ja-JP" altLang="en-US" sz="1800" dirty="0" smtClean="0"/>
            <a:t>売上データ</a:t>
          </a:r>
          <a:endParaRPr kumimoji="1" lang="ja-JP" altLang="en-US" sz="1800" dirty="0"/>
        </a:p>
      </dgm:t>
    </dgm:pt>
    <dgm:pt modelId="{7A506141-479D-764F-A551-BE29AAA7BDD7}" type="par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877C3FC4-756F-4846-91FC-7243B241CAB5}" type="sibTrans" cxnId="{916B9BF2-19A4-2044-B383-7F6D2DC07B1C}">
      <dgm:prSet/>
      <dgm:spPr/>
      <dgm:t>
        <a:bodyPr/>
        <a:lstStyle/>
        <a:p>
          <a:endParaRPr kumimoji="1" lang="ja-JP" altLang="en-US"/>
        </a:p>
      </dgm:t>
    </dgm:pt>
    <dgm:pt modelId="{39D9E1F2-83CD-4B4F-8F78-16F950D6F9E9}" type="pres">
      <dgm:prSet presAssocID="{59CD2ECE-E683-2D45-A740-0500BEB354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787A7-79D3-DE4C-8036-E79325205085}" type="pres">
      <dgm:prSet presAssocID="{E8A671A3-BA37-BC46-B989-3E1A93F77C41}" presName="compNode" presStyleCnt="0"/>
      <dgm:spPr/>
    </dgm:pt>
    <dgm:pt modelId="{9F1A8ABA-C595-2E40-AEAE-4DE179D5DE87}" type="pres">
      <dgm:prSet presAssocID="{E8A671A3-BA37-BC46-B989-3E1A93F77C41}" presName="aNode" presStyleLbl="bgShp" presStyleIdx="0" presStyleCnt="1" custLinFactNeighborX="11805" custLinFactNeighborY="563"/>
      <dgm:spPr/>
      <dgm:t>
        <a:bodyPr/>
        <a:lstStyle/>
        <a:p>
          <a:endParaRPr kumimoji="1" lang="ja-JP" altLang="en-US"/>
        </a:p>
      </dgm:t>
    </dgm:pt>
    <dgm:pt modelId="{5DA625D8-3BAA-F548-917C-16CF6788282A}" type="pres">
      <dgm:prSet presAssocID="{E8A671A3-BA37-BC46-B989-3E1A93F77C41}" presName="textNode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07624D96-71F1-B040-90AC-2468A1D8C0DD}" type="pres">
      <dgm:prSet presAssocID="{E8A671A3-BA37-BC46-B989-3E1A93F77C41}" presName="compChildNode" presStyleCnt="0"/>
      <dgm:spPr/>
    </dgm:pt>
    <dgm:pt modelId="{571191CB-0225-E649-B7E5-46A502C05DA1}" type="pres">
      <dgm:prSet presAssocID="{E8A671A3-BA37-BC46-B989-3E1A93F77C41}" presName="theInnerList" presStyleCnt="0"/>
      <dgm:spPr/>
    </dgm:pt>
    <dgm:pt modelId="{779C2F06-C1E3-C749-9621-415740D6AA08}" type="pres">
      <dgm:prSet presAssocID="{3DB148F7-41CA-074C-BCF5-440C303583FF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E6B981B-7150-F247-93E0-6225D389A315}" type="pres">
      <dgm:prSet presAssocID="{3DB148F7-41CA-074C-BCF5-440C303583FF}" presName="aSpace2" presStyleCnt="0"/>
      <dgm:spPr/>
    </dgm:pt>
    <dgm:pt modelId="{B36C570F-5B0A-0447-A5E8-BA46DCD05C2E}" type="pres">
      <dgm:prSet presAssocID="{05551573-A982-3747-A37C-F645AFE7401C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428C83F3-34E6-2E41-A160-0C9870085746}" type="presOf" srcId="{59CD2ECE-E683-2D45-A740-0500BEB354DF}" destId="{39D9E1F2-83CD-4B4F-8F78-16F950D6F9E9}" srcOrd="0" destOrd="0" presId="urn:microsoft.com/office/officeart/2005/8/layout/lProcess2"/>
    <dgm:cxn modelId="{B71D058E-8EE7-3A46-A479-C0B3BA79C2DF}" srcId="{59CD2ECE-E683-2D45-A740-0500BEB354DF}" destId="{E8A671A3-BA37-BC46-B989-3E1A93F77C41}" srcOrd="0" destOrd="0" parTransId="{CB4613EC-B1FA-1941-9E57-18FF4FEA4FDD}" sibTransId="{AE2E1D67-E518-1447-ABB8-E87108D56175}"/>
    <dgm:cxn modelId="{2860723D-C6EC-2945-B386-B8566F91AD6A}" type="presOf" srcId="{E8A671A3-BA37-BC46-B989-3E1A93F77C41}" destId="{9F1A8ABA-C595-2E40-AEAE-4DE179D5DE87}" srcOrd="0" destOrd="0" presId="urn:microsoft.com/office/officeart/2005/8/layout/lProcess2"/>
    <dgm:cxn modelId="{02B2851B-CA13-BF40-8C35-5DCEC3192EBC}" srcId="{E8A671A3-BA37-BC46-B989-3E1A93F77C41}" destId="{3DB148F7-41CA-074C-BCF5-440C303583FF}" srcOrd="0" destOrd="0" parTransId="{51EFA77B-1FBF-D849-8194-56AE8F5BDDE5}" sibTransId="{F97C4F3F-433D-A146-8336-9FCCA1D54789}"/>
    <dgm:cxn modelId="{916B9BF2-19A4-2044-B383-7F6D2DC07B1C}" srcId="{E8A671A3-BA37-BC46-B989-3E1A93F77C41}" destId="{05551573-A982-3747-A37C-F645AFE7401C}" srcOrd="1" destOrd="0" parTransId="{7A506141-479D-764F-A551-BE29AAA7BDD7}" sibTransId="{877C3FC4-756F-4846-91FC-7243B241CAB5}"/>
    <dgm:cxn modelId="{3F7E31B5-342F-8D40-A0BA-9BE3B06BE702}" type="presOf" srcId="{05551573-A982-3747-A37C-F645AFE7401C}" destId="{B36C570F-5B0A-0447-A5E8-BA46DCD05C2E}" srcOrd="0" destOrd="0" presId="urn:microsoft.com/office/officeart/2005/8/layout/lProcess2"/>
    <dgm:cxn modelId="{C81EACA7-F764-2C43-ADA2-CF8506D6F976}" type="presOf" srcId="{3DB148F7-41CA-074C-BCF5-440C303583FF}" destId="{779C2F06-C1E3-C749-9621-415740D6AA08}" srcOrd="0" destOrd="0" presId="urn:microsoft.com/office/officeart/2005/8/layout/lProcess2"/>
    <dgm:cxn modelId="{88D4120F-667F-1A46-99F0-7A214EDFF107}" type="presOf" srcId="{E8A671A3-BA37-BC46-B989-3E1A93F77C41}" destId="{5DA625D8-3BAA-F548-917C-16CF6788282A}" srcOrd="1" destOrd="0" presId="urn:microsoft.com/office/officeart/2005/8/layout/lProcess2"/>
    <dgm:cxn modelId="{63E31DA3-662B-804C-B0E9-FFA3D2256A44}" type="presParOf" srcId="{39D9E1F2-83CD-4B4F-8F78-16F950D6F9E9}" destId="{CE6787A7-79D3-DE4C-8036-E79325205085}" srcOrd="0" destOrd="0" presId="urn:microsoft.com/office/officeart/2005/8/layout/lProcess2"/>
    <dgm:cxn modelId="{40488312-799D-B54C-B31D-6514DBDB9F3A}" type="presParOf" srcId="{CE6787A7-79D3-DE4C-8036-E79325205085}" destId="{9F1A8ABA-C595-2E40-AEAE-4DE179D5DE87}" srcOrd="0" destOrd="0" presId="urn:microsoft.com/office/officeart/2005/8/layout/lProcess2"/>
    <dgm:cxn modelId="{74758E8E-4E08-0743-8CB3-757B17F0569D}" type="presParOf" srcId="{CE6787A7-79D3-DE4C-8036-E79325205085}" destId="{5DA625D8-3BAA-F548-917C-16CF6788282A}" srcOrd="1" destOrd="0" presId="urn:microsoft.com/office/officeart/2005/8/layout/lProcess2"/>
    <dgm:cxn modelId="{C1F1A856-B655-2947-A425-5A15E3CA22C5}" type="presParOf" srcId="{CE6787A7-79D3-DE4C-8036-E79325205085}" destId="{07624D96-71F1-B040-90AC-2468A1D8C0DD}" srcOrd="2" destOrd="0" presId="urn:microsoft.com/office/officeart/2005/8/layout/lProcess2"/>
    <dgm:cxn modelId="{D64B80A7-001F-304E-BB00-A3622585CBFE}" type="presParOf" srcId="{07624D96-71F1-B040-90AC-2468A1D8C0DD}" destId="{571191CB-0225-E649-B7E5-46A502C05DA1}" srcOrd="0" destOrd="0" presId="urn:microsoft.com/office/officeart/2005/8/layout/lProcess2"/>
    <dgm:cxn modelId="{C532AE3B-ABC1-F64F-B631-D101FB8F4E63}" type="presParOf" srcId="{571191CB-0225-E649-B7E5-46A502C05DA1}" destId="{779C2F06-C1E3-C749-9621-415740D6AA08}" srcOrd="0" destOrd="0" presId="urn:microsoft.com/office/officeart/2005/8/layout/lProcess2"/>
    <dgm:cxn modelId="{06BF73B0-B4FB-EE43-988D-C1C41E362E4D}" type="presParOf" srcId="{571191CB-0225-E649-B7E5-46A502C05DA1}" destId="{6E6B981B-7150-F247-93E0-6225D389A315}" srcOrd="1" destOrd="0" presId="urn:microsoft.com/office/officeart/2005/8/layout/lProcess2"/>
    <dgm:cxn modelId="{226877FB-722D-ED45-BBC1-74CB4335ED77}" type="presParOf" srcId="{571191CB-0225-E649-B7E5-46A502C05DA1}" destId="{B36C570F-5B0A-0447-A5E8-BA46DCD05C2E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8ABA-C595-2E40-AEAE-4DE179D5DE87}">
      <dsp:nvSpPr>
        <dsp:cNvPr id="0" name=""/>
        <dsp:cNvSpPr/>
      </dsp:nvSpPr>
      <dsp:spPr>
        <a:xfrm>
          <a:off x="0" y="0"/>
          <a:ext cx="2717393" cy="254643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000" kern="1200" dirty="0" smtClean="0"/>
            <a:t>[</a:t>
          </a:r>
          <a:r>
            <a:rPr kumimoji="1" lang="ja-JP" altLang="en-US" sz="2000" kern="1200" dirty="0" smtClean="0"/>
            <a:t>データベース名</a:t>
          </a:r>
          <a:r>
            <a:rPr kumimoji="1" lang="en-US" altLang="ja-JP" sz="2000" kern="1200" dirty="0" smtClean="0"/>
            <a:t>]</a:t>
          </a:r>
          <a:endParaRPr kumimoji="1" lang="ja-JP" alt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コンビニ</a:t>
          </a:r>
          <a:endParaRPr kumimoji="1" lang="ja-JP" altLang="en-US" sz="2000" kern="1200" dirty="0"/>
        </a:p>
      </dsp:txBody>
      <dsp:txXfrm>
        <a:off x="0" y="0"/>
        <a:ext cx="2717393" cy="763929"/>
      </dsp:txXfrm>
    </dsp:sp>
    <dsp:sp modelId="{779C2F06-C1E3-C749-9621-415740D6AA08}">
      <dsp:nvSpPr>
        <dsp:cNvPr id="0" name=""/>
        <dsp:cNvSpPr/>
      </dsp:nvSpPr>
      <dsp:spPr>
        <a:xfrm>
          <a:off x="273067" y="764675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[</a:t>
          </a:r>
          <a:r>
            <a:rPr kumimoji="1" lang="ja-JP" altLang="en-US" sz="1800" kern="1200" dirty="0" smtClean="0"/>
            <a:t>テーブル名</a:t>
          </a:r>
          <a:r>
            <a:rPr kumimoji="1" lang="en-US" altLang="ja-JP" sz="1800" kern="1200" dirty="0" smtClean="0"/>
            <a:t>]</a:t>
          </a:r>
          <a:endParaRPr kumimoji="1" lang="ja-JP" alt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商品データ</a:t>
          </a:r>
          <a:endParaRPr kumimoji="1" lang="ja-JP" altLang="en-US" sz="1800" kern="1200" dirty="0"/>
        </a:p>
      </dsp:txBody>
      <dsp:txXfrm>
        <a:off x="295555" y="787163"/>
        <a:ext cx="2128938" cy="722807"/>
      </dsp:txXfrm>
    </dsp:sp>
    <dsp:sp modelId="{B36C570F-5B0A-0447-A5E8-BA46DCD05C2E}">
      <dsp:nvSpPr>
        <dsp:cNvPr id="0" name=""/>
        <dsp:cNvSpPr/>
      </dsp:nvSpPr>
      <dsp:spPr>
        <a:xfrm>
          <a:off x="273067" y="1650579"/>
          <a:ext cx="2173914" cy="7677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[</a:t>
          </a:r>
          <a:r>
            <a:rPr kumimoji="1" lang="ja-JP" altLang="en-US" sz="1800" kern="1200" dirty="0" smtClean="0"/>
            <a:t>テーブル名</a:t>
          </a:r>
          <a:r>
            <a:rPr kumimoji="1" lang="en-US" altLang="ja-JP" sz="1800" kern="1200" dirty="0" smtClean="0"/>
            <a:t>]</a:t>
          </a:r>
          <a:endParaRPr kumimoji="1" lang="ja-JP" altLang="en-US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売上データ</a:t>
          </a:r>
          <a:endParaRPr kumimoji="1" lang="ja-JP" altLang="en-US" sz="1800" kern="1200" dirty="0"/>
        </a:p>
      </dsp:txBody>
      <dsp:txXfrm>
        <a:off x="295555" y="1673067"/>
        <a:ext cx="2128938" cy="7228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A8ABA-C595-2E40-AEAE-4DE179D5DE87}">
      <dsp:nvSpPr>
        <dsp:cNvPr id="0" name=""/>
        <dsp:cNvSpPr/>
      </dsp:nvSpPr>
      <dsp:spPr>
        <a:xfrm>
          <a:off x="0" y="0"/>
          <a:ext cx="2198173" cy="219478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コンビニ</a:t>
          </a:r>
          <a:endParaRPr kumimoji="1" lang="ja-JP" altLang="en-US" sz="2000" kern="1200" dirty="0"/>
        </a:p>
      </dsp:txBody>
      <dsp:txXfrm>
        <a:off x="0" y="0"/>
        <a:ext cx="2198173" cy="658435"/>
      </dsp:txXfrm>
    </dsp:sp>
    <dsp:sp modelId="{779C2F06-C1E3-C749-9621-415740D6AA08}">
      <dsp:nvSpPr>
        <dsp:cNvPr id="0" name=""/>
        <dsp:cNvSpPr/>
      </dsp:nvSpPr>
      <dsp:spPr>
        <a:xfrm>
          <a:off x="219817" y="659078"/>
          <a:ext cx="1758538" cy="6617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商品データ</a:t>
          </a:r>
          <a:endParaRPr kumimoji="1" lang="ja-JP" altLang="en-US" sz="1800" kern="1200" dirty="0"/>
        </a:p>
      </dsp:txBody>
      <dsp:txXfrm>
        <a:off x="239199" y="678460"/>
        <a:ext cx="1719774" cy="622993"/>
      </dsp:txXfrm>
    </dsp:sp>
    <dsp:sp modelId="{B36C570F-5B0A-0447-A5E8-BA46DCD05C2E}">
      <dsp:nvSpPr>
        <dsp:cNvPr id="0" name=""/>
        <dsp:cNvSpPr/>
      </dsp:nvSpPr>
      <dsp:spPr>
        <a:xfrm>
          <a:off x="219817" y="1422644"/>
          <a:ext cx="1758538" cy="6617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売上データ</a:t>
          </a:r>
          <a:endParaRPr kumimoji="1" lang="ja-JP" altLang="en-US" sz="1800" kern="1200" dirty="0"/>
        </a:p>
      </dsp:txBody>
      <dsp:txXfrm>
        <a:off x="239199" y="1442026"/>
        <a:ext cx="1719774" cy="6229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0FC74C-FF7A-2244-8D6C-57CD35BAFDBF}" type="datetimeFigureOut">
              <a:rPr kumimoji="1" lang="ja-JP" altLang="en-US" smtClean="0"/>
              <a:t>2018/1/29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E602B7-45BD-F340-882D-E02C9A4768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97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b="0" i="0" cap="none" baseline="0">
                <a:latin typeface="Hiragino Maru Gothic ProN" charset="-128"/>
                <a:ea typeface="Hiragino Maru Gothic ProN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8794-317D-4249-8169-8D9EBB2BDF71}" type="datetime1">
              <a:rPr kumimoji="1" lang="ja-JP" altLang="en-US" smtClean="0"/>
              <a:t>2018/1/29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16A25-4930-6D46-88DE-0B5A52A24A02}" type="datetime1">
              <a:rPr kumimoji="1" lang="ja-JP" altLang="en-US" smtClean="0"/>
              <a:t>2018/1/29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BB2B0-A20F-9C4C-B2E2-1F25137C5320}" type="datetime1">
              <a:rPr kumimoji="1" lang="ja-JP" altLang="en-US" smtClean="0"/>
              <a:t>2018/1/29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Hiragino Maru Gothic ProN" charset="-128"/>
                <a:ea typeface="Hiragino Maru Gothic ProN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A0511-F3C6-5E46-BFF5-2EA3CED7C667}" type="datetime1">
              <a:rPr kumimoji="1" lang="ja-JP" altLang="en-US" smtClean="0"/>
              <a:t>2018/1/29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8B744-46CC-3440-897D-2ABB77FCF8F7}" type="datetime1">
              <a:rPr kumimoji="1" lang="ja-JP" altLang="en-US" smtClean="0"/>
              <a:t>2018/1/29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F7374-D5BA-9749-98F4-58950EE6703C}" type="datetime1">
              <a:rPr kumimoji="1" lang="ja-JP" altLang="en-US" smtClean="0"/>
              <a:t>2018/1/29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i="0" kern="1200" dirty="0" smtClean="0">
                <a:solidFill>
                  <a:schemeClr val="tx2"/>
                </a:solidFill>
                <a:latin typeface="+mn-lt"/>
                <a:ea typeface="Hiragino Kaku Gothic ProN W3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418F-10CE-9645-AF0B-31FF07DA6EFF}" type="datetime1">
              <a:rPr kumimoji="1" lang="ja-JP" altLang="en-US" smtClean="0"/>
              <a:t>2018/1/29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0A844-8230-8049-B2A5-F9AAED547C39}" type="datetime1">
              <a:rPr kumimoji="1" lang="ja-JP" altLang="en-US" smtClean="0"/>
              <a:t>2018/1/29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32D2-53EC-5444-A0C7-E1010627E5D6}" type="datetime1">
              <a:rPr kumimoji="1" lang="ja-JP" altLang="en-US" smtClean="0"/>
              <a:t>2018/1/29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BEE73-23A0-FE4A-B893-19433E131CEB}" type="datetime1">
              <a:rPr kumimoji="1" lang="ja-JP" altLang="en-US" smtClean="0"/>
              <a:t>2018/1/29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8FB8A-3529-1B4F-AD77-E827A3EFA1DF}" type="datetime1">
              <a:rPr kumimoji="1" lang="ja-JP" altLang="en-US" smtClean="0"/>
              <a:t>2018/1/29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63568"/>
            <a:ext cx="10972800" cy="4473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08720"/>
            <a:ext cx="10972800" cy="5568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fld id="{D3418129-B28E-5E43-81C2-71592188D118}" type="datetime1">
              <a:rPr kumimoji="1" lang="ja-JP" altLang="en-US" smtClean="0"/>
              <a:t>2018/1/29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>
                <a:solidFill>
                  <a:srgbClr val="FFFFFF"/>
                </a:solidFill>
                <a:ea typeface="Hiragino Kaku Gothic ProN W3" charset="-128"/>
              </a:defRPr>
            </a:lvl1pPr>
          </a:lstStyle>
          <a:p>
            <a:fld id="{4641C6A9-933C-214A-B28A-8BA6D5A0C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94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2800" b="0" i="0" kern="1200" spc="-100" baseline="0">
          <a:solidFill>
            <a:schemeClr val="tx2"/>
          </a:solidFill>
          <a:latin typeface="Hiragino Maru Gothic ProN" charset="-128"/>
          <a:ea typeface="Hiragino Maru Gothic ProN" charset="-128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0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18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kumimoji="1" sz="18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600" b="0" i="0" kern="120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kumimoji="1" sz="1600" b="0" i="0" kern="1200" baseline="0">
          <a:solidFill>
            <a:schemeClr val="tx1"/>
          </a:solidFill>
          <a:latin typeface="Hiragino Maru Gothic ProN" charset="-128"/>
          <a:ea typeface="Hiragino Maru Gothic ProN" charset="-128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3600" dirty="0" smtClean="0"/>
              <a:t>データベース</a:t>
            </a:r>
            <a:r>
              <a:rPr kumimoji="1" lang="ja-JP" altLang="en-US" sz="3600" dirty="0" smtClean="0"/>
              <a:t>名</a:t>
            </a:r>
            <a:r>
              <a:rPr kumimoji="1" lang="ja-JP" altLang="en-US" dirty="0" smtClean="0"/>
              <a:t>「コンビニ」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424763"/>
            <a:ext cx="10515600" cy="4752200"/>
          </a:xfrm>
        </p:spPr>
        <p:txBody>
          <a:bodyPr/>
          <a:lstStyle/>
          <a:p>
            <a:r>
              <a:rPr lang="ja-JP" altLang="en-US" sz="2000" dirty="0" smtClean="0"/>
              <a:t>テーブル名</a:t>
            </a:r>
            <a:r>
              <a:rPr lang="ja-JP" altLang="en-US" dirty="0" smtClean="0"/>
              <a:t>「商品データ」</a:t>
            </a:r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sz="2000" dirty="0" smtClean="0"/>
              <a:t>テーブル名</a:t>
            </a:r>
            <a:r>
              <a:rPr kumimoji="1" lang="ja-JP" altLang="en-US" dirty="0" smtClean="0"/>
              <a:t>「売上データ」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838200" y="1946663"/>
          <a:ext cx="7768035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938"/>
                <a:gridCol w="2334845"/>
                <a:gridCol w="1169582"/>
                <a:gridCol w="1837556"/>
                <a:gridCol w="86311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商品コード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商品名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内容量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メーカー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価格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C6390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坦々ヌードル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C7320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トマトヌードル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C8522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シーフードヌードル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53g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みずうみ製麺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J1163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ほうじ番茶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500ml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やまと製茶園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/>
          </p:nvPr>
        </p:nvGraphicFramePr>
        <p:xfrm>
          <a:off x="838200" y="4462145"/>
          <a:ext cx="612246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42"/>
                <a:gridCol w="935665"/>
                <a:gridCol w="786809"/>
                <a:gridCol w="999461"/>
                <a:gridCol w="914400"/>
                <a:gridCol w="1041991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商品コード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売上日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曜日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時間帯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性別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年齢層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G6148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朝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若者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C6390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金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深夜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成年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C8522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4/15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深夜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熟年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図表 6"/>
          <p:cNvGraphicFramePr/>
          <p:nvPr>
            <p:extLst/>
          </p:nvPr>
        </p:nvGraphicFramePr>
        <p:xfrm>
          <a:off x="9074553" y="3935392"/>
          <a:ext cx="2720050" cy="2546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C6A9-933C-214A-B28A-8BA6D5A0CFB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円形吹き出し 8"/>
          <p:cNvSpPr/>
          <p:nvPr/>
        </p:nvSpPr>
        <p:spPr>
          <a:xfrm>
            <a:off x="5735346" y="5250725"/>
            <a:ext cx="4866751" cy="1226275"/>
          </a:xfrm>
          <a:prstGeom prst="wedgeEllipseCallout">
            <a:avLst>
              <a:gd name="adj1" fmla="val -17817"/>
              <a:gd name="adj2" fmla="val -8179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/>
              <a:t>HAVING : </a:t>
            </a:r>
            <a:r>
              <a:rPr lang="ja-JP" altLang="en-US" sz="2400" dirty="0"/>
              <a:t>グループから条件を指定して抽出</a:t>
            </a:r>
            <a:r>
              <a:rPr lang="ja-JP" altLang="en-US" sz="2400" dirty="0" smtClean="0"/>
              <a:t>する</a:t>
            </a:r>
            <a:endParaRPr lang="en-US" altLang="ja-JP" sz="24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前回の復習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ja-JP" altLang="en-US" dirty="0" smtClean="0"/>
              <a:t>復習として以下を実行してみよう</a:t>
            </a:r>
            <a:endParaRPr lang="en-US" altLang="ja-JP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b="1" dirty="0" smtClean="0"/>
              <a:t>①</a:t>
            </a:r>
            <a:r>
              <a:rPr lang="en-US" altLang="ja-JP" b="1" dirty="0" smtClean="0"/>
              <a:t> use </a:t>
            </a:r>
            <a:r>
              <a:rPr lang="ja-JP" altLang="en-US" b="1" dirty="0" smtClean="0"/>
              <a:t>コンビニ</a:t>
            </a:r>
            <a:r>
              <a:rPr lang="en-US" altLang="ja-JP" b="1" dirty="0" smtClean="0"/>
              <a:t>;</a:t>
            </a:r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en-US" altLang="ja-JP" b="1" dirty="0" smtClean="0"/>
              <a:t>② select </a:t>
            </a:r>
            <a:r>
              <a:rPr lang="ja-JP" altLang="en-US" b="1" dirty="0"/>
              <a:t>メーカー</a:t>
            </a:r>
            <a:r>
              <a:rPr lang="en-US" altLang="ja-JP" b="1" dirty="0"/>
              <a:t>, </a:t>
            </a:r>
            <a:r>
              <a:rPr lang="en-US" altLang="ja-JP" b="1" dirty="0">
                <a:solidFill>
                  <a:schemeClr val="accent2"/>
                </a:solidFill>
              </a:rPr>
              <a:t>count(*)</a:t>
            </a:r>
            <a:r>
              <a:rPr lang="en-US" altLang="ja-JP" b="1" dirty="0"/>
              <a:t> from </a:t>
            </a:r>
            <a:r>
              <a:rPr lang="ja-JP" altLang="en-US" b="1" dirty="0"/>
              <a:t>商品データ </a:t>
            </a:r>
            <a:r>
              <a:rPr lang="en-US" altLang="ja-JP" b="1" dirty="0">
                <a:solidFill>
                  <a:schemeClr val="accent2"/>
                </a:solidFill>
              </a:rPr>
              <a:t>group by </a:t>
            </a:r>
            <a:r>
              <a:rPr lang="ja-JP" altLang="en-US" b="1" dirty="0">
                <a:solidFill>
                  <a:schemeClr val="accent2"/>
                </a:solidFill>
              </a:rPr>
              <a:t>メーカー</a:t>
            </a:r>
            <a:r>
              <a:rPr lang="en-US" altLang="ja-JP" b="1" dirty="0"/>
              <a:t>;</a:t>
            </a:r>
            <a:endParaRPr lang="ja-JP" altLang="en-US" b="1" dirty="0"/>
          </a:p>
          <a:p>
            <a:pPr marL="0" indent="0">
              <a:lnSpc>
                <a:spcPct val="150000"/>
              </a:lnSpc>
              <a:buNone/>
            </a:pPr>
            <a:r>
              <a:rPr lang="ja-JP" altLang="en-US" dirty="0" smtClean="0"/>
              <a:t>　→　メーカー</a:t>
            </a:r>
            <a:r>
              <a:rPr lang="ja-JP" altLang="en-US" dirty="0"/>
              <a:t>ごとに何商品が登録されているかを表示</a:t>
            </a:r>
            <a:r>
              <a:rPr lang="ja-JP" altLang="en-US" dirty="0" smtClean="0"/>
              <a:t>する</a:t>
            </a:r>
            <a:endParaRPr lang="en-US" altLang="ja-JP" b="1" dirty="0" smtClean="0"/>
          </a:p>
          <a:p>
            <a:endParaRPr lang="en-US" altLang="ja-JP" b="1" dirty="0"/>
          </a:p>
          <a:p>
            <a:pPr marL="0" indent="0">
              <a:buNone/>
            </a:pPr>
            <a:r>
              <a:rPr lang="ja-JP" altLang="en-US" b="1" dirty="0" smtClean="0"/>
              <a:t>③</a:t>
            </a:r>
            <a:r>
              <a:rPr lang="en-US" altLang="ja-JP" b="1" dirty="0" smtClean="0"/>
              <a:t> select </a:t>
            </a:r>
            <a:r>
              <a:rPr lang="ja-JP" altLang="en-US" b="1" dirty="0"/>
              <a:t>メーカー</a:t>
            </a:r>
            <a:r>
              <a:rPr lang="en-US" altLang="ja-JP" b="1" dirty="0"/>
              <a:t>, count(*) from </a:t>
            </a:r>
            <a:r>
              <a:rPr lang="ja-JP" altLang="en-US" b="1" dirty="0"/>
              <a:t>商品データ</a:t>
            </a:r>
            <a:endParaRPr lang="en-US" altLang="ja-JP" b="1" dirty="0"/>
          </a:p>
          <a:p>
            <a:pPr marL="0" indent="0">
              <a:buNone/>
            </a:pPr>
            <a:r>
              <a:rPr lang="en-US" altLang="ja-JP" b="1" dirty="0"/>
              <a:t>			</a:t>
            </a:r>
            <a:r>
              <a:rPr lang="en-US" altLang="ja-JP" b="1" dirty="0" smtClean="0"/>
              <a:t>	group </a:t>
            </a:r>
            <a:r>
              <a:rPr lang="en-US" altLang="ja-JP" b="1" dirty="0"/>
              <a:t>by </a:t>
            </a:r>
            <a:r>
              <a:rPr lang="ja-JP" altLang="en-US" b="1" dirty="0"/>
              <a:t>メーカー</a:t>
            </a:r>
            <a:endParaRPr lang="en-US" altLang="ja-JP" b="1" dirty="0"/>
          </a:p>
          <a:p>
            <a:pPr marL="0" indent="0">
              <a:buNone/>
            </a:pPr>
            <a:r>
              <a:rPr lang="en-US" altLang="ja-JP" b="1" dirty="0"/>
              <a:t>			</a:t>
            </a:r>
            <a:r>
              <a:rPr lang="en-US" altLang="ja-JP" b="1" dirty="0" smtClean="0"/>
              <a:t>		</a:t>
            </a:r>
            <a:r>
              <a:rPr lang="en-US" altLang="ja-JP" b="1" dirty="0" smtClean="0">
                <a:solidFill>
                  <a:schemeClr val="accent2"/>
                </a:solidFill>
              </a:rPr>
              <a:t>having </a:t>
            </a:r>
            <a:r>
              <a:rPr lang="en-US" altLang="ja-JP" b="1" dirty="0">
                <a:solidFill>
                  <a:schemeClr val="accent2"/>
                </a:solidFill>
              </a:rPr>
              <a:t>count(*) &gt; 4;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b="1" dirty="0" smtClean="0"/>
              <a:t>	</a:t>
            </a:r>
            <a:r>
              <a:rPr lang="ja-JP" altLang="en-US" b="1" dirty="0"/>
              <a:t>→　</a:t>
            </a:r>
            <a:r>
              <a:rPr lang="ja-JP" altLang="en-US" dirty="0"/>
              <a:t>４より大きいものを表示</a:t>
            </a:r>
            <a:r>
              <a:rPr lang="ja-JP" altLang="en-US" dirty="0" smtClean="0"/>
              <a:t>したい</a:t>
            </a:r>
            <a:endParaRPr lang="en-US" altLang="ja-JP" dirty="0"/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240942750"/>
              </p:ext>
            </p:extLst>
          </p:nvPr>
        </p:nvGraphicFramePr>
        <p:xfrm>
          <a:off x="9766323" y="1046629"/>
          <a:ext cx="2198173" cy="2194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07272-1B53-404D-B0CD-135E54555CF7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10" name="円形吹き出し 9"/>
          <p:cNvSpPr/>
          <p:nvPr/>
        </p:nvSpPr>
        <p:spPr>
          <a:xfrm>
            <a:off x="5433816" y="1150506"/>
            <a:ext cx="3950410" cy="993515"/>
          </a:xfrm>
          <a:prstGeom prst="wedgeEllipseCallout">
            <a:avLst>
              <a:gd name="adj1" fmla="val -27273"/>
              <a:gd name="adj2" fmla="val 6425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/>
              <a:t>GROUP </a:t>
            </a:r>
            <a:r>
              <a:rPr lang="en-US" altLang="ja-JP" sz="2400"/>
              <a:t>BY </a:t>
            </a:r>
            <a:r>
              <a:rPr lang="en-US" altLang="ja-JP" sz="2400" smtClean="0"/>
              <a:t>:</a:t>
            </a:r>
          </a:p>
          <a:p>
            <a:pPr algn="ctr"/>
            <a:r>
              <a:rPr lang="en-US" altLang="ja-JP" sz="2400" dirty="0" smtClean="0"/>
              <a:t> </a:t>
            </a:r>
            <a:r>
              <a:rPr lang="ja-JP" altLang="en-US" sz="2400" dirty="0"/>
              <a:t>グループ化</a:t>
            </a:r>
            <a:r>
              <a:rPr lang="ja-JP" altLang="en-US" sz="2400" dirty="0" smtClean="0"/>
              <a:t>する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13833461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情報科学実習2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クラリティ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情報科学実習2テーマ" id="{5D24C12E-73FC-874D-B787-02E62ECFE3D0}" vid="{586F9C04-8E17-0E41-81A1-14B794C4323E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情報科学実習2テーマ</Template>
  <TotalTime>606</TotalTime>
  <Words>142</Words>
  <Application>Microsoft Macintosh PowerPoint</Application>
  <PresentationFormat>ワイド画面</PresentationFormat>
  <Paragraphs>81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Hiragino Kaku Gothic ProN W3</vt:lpstr>
      <vt:lpstr>Hiragino Maru Gothic ProN</vt:lpstr>
      <vt:lpstr>ＭＳ Ｐゴシック</vt:lpstr>
      <vt:lpstr>Yu Gothic</vt:lpstr>
      <vt:lpstr>Arial</vt:lpstr>
      <vt:lpstr>情報科学実習2テーマ</vt:lpstr>
      <vt:lpstr>データベース名「コンビニ」</vt:lpstr>
      <vt:lpstr>前回の復習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第３回授業</dc:title>
  <dc:creator>イチカワリョウスケ</dc:creator>
  <cp:lastModifiedBy>イチカワリョウスケ</cp:lastModifiedBy>
  <cp:revision>120</cp:revision>
  <dcterms:created xsi:type="dcterms:W3CDTF">2017-11-25T09:19:23Z</dcterms:created>
  <dcterms:modified xsi:type="dcterms:W3CDTF">2018-01-29T12:18:58Z</dcterms:modified>
</cp:coreProperties>
</file>