
<file path=[Content_Types].xml><?xml version="1.0" encoding="utf-8"?>
<Types xmlns="http://schemas.openxmlformats.org/package/2006/content-types">
  <Default Extension="xml" ContentType="application/xml"/>
  <Default Extension="jpeg" ContentType="image/jpeg"/>
  <Default Extension="png" ContentType="image/png"/>
  <Default Extension="gif" ContentType="image/gif"/>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2.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41"/>
  </p:notesMasterIdLst>
  <p:sldIdLst>
    <p:sldId id="256" r:id="rId2"/>
    <p:sldId id="309" r:id="rId3"/>
    <p:sldId id="257" r:id="rId4"/>
    <p:sldId id="280" r:id="rId5"/>
    <p:sldId id="312" r:id="rId6"/>
    <p:sldId id="311" r:id="rId7"/>
    <p:sldId id="281" r:id="rId8"/>
    <p:sldId id="262" r:id="rId9"/>
    <p:sldId id="263" r:id="rId10"/>
    <p:sldId id="264" r:id="rId11"/>
    <p:sldId id="270" r:id="rId12"/>
    <p:sldId id="271" r:id="rId13"/>
    <p:sldId id="272" r:id="rId14"/>
    <p:sldId id="273" r:id="rId15"/>
    <p:sldId id="274" r:id="rId16"/>
    <p:sldId id="291" r:id="rId17"/>
    <p:sldId id="290" r:id="rId18"/>
    <p:sldId id="293" r:id="rId19"/>
    <p:sldId id="294" r:id="rId20"/>
    <p:sldId id="265" r:id="rId21"/>
    <p:sldId id="266" r:id="rId22"/>
    <p:sldId id="267" r:id="rId23"/>
    <p:sldId id="268" r:id="rId24"/>
    <p:sldId id="269" r:id="rId25"/>
    <p:sldId id="296" r:id="rId26"/>
    <p:sldId id="297" r:id="rId27"/>
    <p:sldId id="306" r:id="rId28"/>
    <p:sldId id="307" r:id="rId29"/>
    <p:sldId id="313" r:id="rId30"/>
    <p:sldId id="314" r:id="rId31"/>
    <p:sldId id="315" r:id="rId32"/>
    <p:sldId id="316" r:id="rId33"/>
    <p:sldId id="317" r:id="rId34"/>
    <p:sldId id="318" r:id="rId35"/>
    <p:sldId id="319" r:id="rId36"/>
    <p:sldId id="320" r:id="rId37"/>
    <p:sldId id="321" r:id="rId38"/>
    <p:sldId id="322" r:id="rId39"/>
    <p:sldId id="323" r:id="rId40"/>
  </p:sldIdLst>
  <p:sldSz cx="12192000" cy="6858000"/>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7529"/>
    <p:restoredTop sz="94669"/>
  </p:normalViewPr>
  <p:slideViewPr>
    <p:cSldViewPr snapToGrid="0" snapToObjects="1">
      <p:cViewPr varScale="1">
        <p:scale>
          <a:sx n="90" d="100"/>
          <a:sy n="90" d="100"/>
        </p:scale>
        <p:origin x="1304" y="19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40" Type="http://schemas.openxmlformats.org/officeDocument/2006/relationships/slide" Target="slides/slide39.xml"/><Relationship Id="rId41" Type="http://schemas.openxmlformats.org/officeDocument/2006/relationships/notesMaster" Target="notesMasters/notesMaster1.xml"/><Relationship Id="rId42" Type="http://schemas.openxmlformats.org/officeDocument/2006/relationships/presProps" Target="presProps.xml"/><Relationship Id="rId43" Type="http://schemas.openxmlformats.org/officeDocument/2006/relationships/viewProps" Target="viewProps.xml"/><Relationship Id="rId44" Type="http://schemas.openxmlformats.org/officeDocument/2006/relationships/theme" Target="theme/theme1.xml"/><Relationship Id="rId45"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9CD2ECE-E683-2D45-A740-0500BEB354DF}" type="doc">
      <dgm:prSet loTypeId="urn:microsoft.com/office/officeart/2005/8/layout/lProcess2" loCatId="" qsTypeId="urn:microsoft.com/office/officeart/2005/8/quickstyle/simple4" qsCatId="simple" csTypeId="urn:microsoft.com/office/officeart/2005/8/colors/accent1_2" csCatId="accent1" phldr="1"/>
      <dgm:spPr/>
      <dgm:t>
        <a:bodyPr/>
        <a:lstStyle/>
        <a:p>
          <a:endParaRPr kumimoji="1" lang="ja-JP" altLang="en-US"/>
        </a:p>
      </dgm:t>
    </dgm:pt>
    <dgm:pt modelId="{E8A671A3-BA37-BC46-B989-3E1A93F77C41}">
      <dgm:prSet phldrT="[テキスト]" custT="1"/>
      <dgm:spPr/>
      <dgm:t>
        <a:bodyPr/>
        <a:lstStyle/>
        <a:p>
          <a:r>
            <a:rPr kumimoji="1" lang="en-US" altLang="ja-JP" sz="2000" dirty="0" smtClean="0"/>
            <a:t>[</a:t>
          </a:r>
          <a:r>
            <a:rPr kumimoji="1" lang="ja-JP" altLang="en-US" sz="2000" dirty="0" smtClean="0"/>
            <a:t>データベース名</a:t>
          </a:r>
          <a:r>
            <a:rPr kumimoji="1" lang="en-US" altLang="ja-JP" sz="2000" dirty="0" smtClean="0"/>
            <a:t>]</a:t>
          </a:r>
          <a:endParaRPr kumimoji="1" lang="ja-JP" altLang="en-US" sz="2000" dirty="0" smtClean="0"/>
        </a:p>
        <a:p>
          <a:r>
            <a:rPr kumimoji="1" lang="ja-JP" altLang="en-US" sz="2000" dirty="0" smtClean="0"/>
            <a:t>コンビニ</a:t>
          </a:r>
          <a:endParaRPr kumimoji="1" lang="ja-JP" altLang="en-US" sz="2000" dirty="0"/>
        </a:p>
      </dgm:t>
    </dgm:pt>
    <dgm:pt modelId="{CB4613EC-B1FA-1941-9E57-18FF4FEA4FDD}" type="parTrans" cxnId="{B71D058E-8EE7-3A46-A479-C0B3BA79C2DF}">
      <dgm:prSet/>
      <dgm:spPr/>
      <dgm:t>
        <a:bodyPr/>
        <a:lstStyle/>
        <a:p>
          <a:endParaRPr kumimoji="1" lang="ja-JP" altLang="en-US"/>
        </a:p>
      </dgm:t>
    </dgm:pt>
    <dgm:pt modelId="{AE2E1D67-E518-1447-ABB8-E87108D56175}" type="sibTrans" cxnId="{B71D058E-8EE7-3A46-A479-C0B3BA79C2DF}">
      <dgm:prSet/>
      <dgm:spPr/>
      <dgm:t>
        <a:bodyPr/>
        <a:lstStyle/>
        <a:p>
          <a:endParaRPr kumimoji="1" lang="ja-JP" altLang="en-US"/>
        </a:p>
      </dgm:t>
    </dgm:pt>
    <dgm:pt modelId="{3DB148F7-41CA-074C-BCF5-440C303583FF}">
      <dgm:prSet phldrT="[テキスト]" custT="1"/>
      <dgm:spPr/>
      <dgm:t>
        <a:bodyPr/>
        <a:lstStyle/>
        <a:p>
          <a:r>
            <a:rPr kumimoji="1" lang="en-US" altLang="ja-JP" sz="1800" dirty="0" smtClean="0"/>
            <a:t>[</a:t>
          </a:r>
          <a:r>
            <a:rPr kumimoji="1" lang="ja-JP" altLang="en-US" sz="1800" dirty="0" smtClean="0"/>
            <a:t>テーブル名</a:t>
          </a:r>
          <a:r>
            <a:rPr kumimoji="1" lang="en-US" altLang="ja-JP" sz="1800" dirty="0" smtClean="0"/>
            <a:t>]</a:t>
          </a:r>
          <a:endParaRPr kumimoji="1" lang="ja-JP" altLang="en-US" sz="1800" dirty="0" smtClean="0"/>
        </a:p>
        <a:p>
          <a:r>
            <a:rPr kumimoji="1" lang="ja-JP" altLang="en-US" sz="1800" dirty="0" smtClean="0"/>
            <a:t>商品データ</a:t>
          </a:r>
          <a:endParaRPr kumimoji="1" lang="ja-JP" altLang="en-US" sz="1800" dirty="0"/>
        </a:p>
      </dgm:t>
    </dgm:pt>
    <dgm:pt modelId="{51EFA77B-1FBF-D849-8194-56AE8F5BDDE5}" type="parTrans" cxnId="{02B2851B-CA13-BF40-8C35-5DCEC3192EBC}">
      <dgm:prSet/>
      <dgm:spPr/>
      <dgm:t>
        <a:bodyPr/>
        <a:lstStyle/>
        <a:p>
          <a:endParaRPr kumimoji="1" lang="ja-JP" altLang="en-US"/>
        </a:p>
      </dgm:t>
    </dgm:pt>
    <dgm:pt modelId="{F97C4F3F-433D-A146-8336-9FCCA1D54789}" type="sibTrans" cxnId="{02B2851B-CA13-BF40-8C35-5DCEC3192EBC}">
      <dgm:prSet/>
      <dgm:spPr/>
      <dgm:t>
        <a:bodyPr/>
        <a:lstStyle/>
        <a:p>
          <a:endParaRPr kumimoji="1" lang="ja-JP" altLang="en-US"/>
        </a:p>
      </dgm:t>
    </dgm:pt>
    <dgm:pt modelId="{05551573-A982-3747-A37C-F645AFE7401C}">
      <dgm:prSet phldrT="[テキスト]" custT="1"/>
      <dgm:spPr/>
      <dgm:t>
        <a:bodyPr/>
        <a:lstStyle/>
        <a:p>
          <a:r>
            <a:rPr kumimoji="1" lang="en-US" altLang="ja-JP" sz="1800" dirty="0" smtClean="0"/>
            <a:t>[</a:t>
          </a:r>
          <a:r>
            <a:rPr kumimoji="1" lang="ja-JP" altLang="en-US" sz="1800" dirty="0" smtClean="0"/>
            <a:t>テーブル名</a:t>
          </a:r>
          <a:r>
            <a:rPr kumimoji="1" lang="en-US" altLang="ja-JP" sz="1800" dirty="0" smtClean="0"/>
            <a:t>]</a:t>
          </a:r>
          <a:endParaRPr kumimoji="1" lang="ja-JP" altLang="en-US" sz="1800" dirty="0" smtClean="0"/>
        </a:p>
        <a:p>
          <a:r>
            <a:rPr kumimoji="1" lang="ja-JP" altLang="en-US" sz="1800" dirty="0" smtClean="0"/>
            <a:t>売上データ</a:t>
          </a:r>
          <a:endParaRPr kumimoji="1" lang="ja-JP" altLang="en-US" sz="1800" dirty="0"/>
        </a:p>
      </dgm:t>
    </dgm:pt>
    <dgm:pt modelId="{7A506141-479D-764F-A551-BE29AAA7BDD7}" type="parTrans" cxnId="{916B9BF2-19A4-2044-B383-7F6D2DC07B1C}">
      <dgm:prSet/>
      <dgm:spPr/>
      <dgm:t>
        <a:bodyPr/>
        <a:lstStyle/>
        <a:p>
          <a:endParaRPr kumimoji="1" lang="ja-JP" altLang="en-US"/>
        </a:p>
      </dgm:t>
    </dgm:pt>
    <dgm:pt modelId="{877C3FC4-756F-4846-91FC-7243B241CAB5}" type="sibTrans" cxnId="{916B9BF2-19A4-2044-B383-7F6D2DC07B1C}">
      <dgm:prSet/>
      <dgm:spPr/>
      <dgm:t>
        <a:bodyPr/>
        <a:lstStyle/>
        <a:p>
          <a:endParaRPr kumimoji="1" lang="ja-JP" altLang="en-US"/>
        </a:p>
      </dgm:t>
    </dgm:pt>
    <dgm:pt modelId="{39D9E1F2-83CD-4B4F-8F78-16F950D6F9E9}" type="pres">
      <dgm:prSet presAssocID="{59CD2ECE-E683-2D45-A740-0500BEB354DF}" presName="theList" presStyleCnt="0">
        <dgm:presLayoutVars>
          <dgm:dir/>
          <dgm:animLvl val="lvl"/>
          <dgm:resizeHandles val="exact"/>
        </dgm:presLayoutVars>
      </dgm:prSet>
      <dgm:spPr/>
      <dgm:t>
        <a:bodyPr/>
        <a:lstStyle/>
        <a:p>
          <a:endParaRPr kumimoji="1" lang="ja-JP" altLang="en-US"/>
        </a:p>
      </dgm:t>
    </dgm:pt>
    <dgm:pt modelId="{CE6787A7-79D3-DE4C-8036-E79325205085}" type="pres">
      <dgm:prSet presAssocID="{E8A671A3-BA37-BC46-B989-3E1A93F77C41}" presName="compNode" presStyleCnt="0"/>
      <dgm:spPr/>
    </dgm:pt>
    <dgm:pt modelId="{9F1A8ABA-C595-2E40-AEAE-4DE179D5DE87}" type="pres">
      <dgm:prSet presAssocID="{E8A671A3-BA37-BC46-B989-3E1A93F77C41}" presName="aNode" presStyleLbl="bgShp" presStyleIdx="0" presStyleCnt="1" custLinFactY="26211" custLinFactNeighborX="-377" custLinFactNeighborY="100000"/>
      <dgm:spPr/>
      <dgm:t>
        <a:bodyPr/>
        <a:lstStyle/>
        <a:p>
          <a:endParaRPr kumimoji="1" lang="ja-JP" altLang="en-US"/>
        </a:p>
      </dgm:t>
    </dgm:pt>
    <dgm:pt modelId="{5DA625D8-3BAA-F548-917C-16CF6788282A}" type="pres">
      <dgm:prSet presAssocID="{E8A671A3-BA37-BC46-B989-3E1A93F77C41}" presName="textNode" presStyleLbl="bgShp" presStyleIdx="0" presStyleCnt="1"/>
      <dgm:spPr/>
      <dgm:t>
        <a:bodyPr/>
        <a:lstStyle/>
        <a:p>
          <a:endParaRPr kumimoji="1" lang="ja-JP" altLang="en-US"/>
        </a:p>
      </dgm:t>
    </dgm:pt>
    <dgm:pt modelId="{07624D96-71F1-B040-90AC-2468A1D8C0DD}" type="pres">
      <dgm:prSet presAssocID="{E8A671A3-BA37-BC46-B989-3E1A93F77C41}" presName="compChildNode" presStyleCnt="0"/>
      <dgm:spPr/>
    </dgm:pt>
    <dgm:pt modelId="{571191CB-0225-E649-B7E5-46A502C05DA1}" type="pres">
      <dgm:prSet presAssocID="{E8A671A3-BA37-BC46-B989-3E1A93F77C41}" presName="theInnerList" presStyleCnt="0"/>
      <dgm:spPr/>
    </dgm:pt>
    <dgm:pt modelId="{779C2F06-C1E3-C749-9621-415740D6AA08}" type="pres">
      <dgm:prSet presAssocID="{3DB148F7-41CA-074C-BCF5-440C303583FF}" presName="childNode" presStyleLbl="node1" presStyleIdx="0" presStyleCnt="2">
        <dgm:presLayoutVars>
          <dgm:bulletEnabled val="1"/>
        </dgm:presLayoutVars>
      </dgm:prSet>
      <dgm:spPr/>
      <dgm:t>
        <a:bodyPr/>
        <a:lstStyle/>
        <a:p>
          <a:endParaRPr kumimoji="1" lang="ja-JP" altLang="en-US"/>
        </a:p>
      </dgm:t>
    </dgm:pt>
    <dgm:pt modelId="{6E6B981B-7150-F247-93E0-6225D389A315}" type="pres">
      <dgm:prSet presAssocID="{3DB148F7-41CA-074C-BCF5-440C303583FF}" presName="aSpace2" presStyleCnt="0"/>
      <dgm:spPr/>
    </dgm:pt>
    <dgm:pt modelId="{B36C570F-5B0A-0447-A5E8-BA46DCD05C2E}" type="pres">
      <dgm:prSet presAssocID="{05551573-A982-3747-A37C-F645AFE7401C}" presName="childNode" presStyleLbl="node1" presStyleIdx="1" presStyleCnt="2">
        <dgm:presLayoutVars>
          <dgm:bulletEnabled val="1"/>
        </dgm:presLayoutVars>
      </dgm:prSet>
      <dgm:spPr/>
      <dgm:t>
        <a:bodyPr/>
        <a:lstStyle/>
        <a:p>
          <a:endParaRPr kumimoji="1" lang="ja-JP" altLang="en-US"/>
        </a:p>
      </dgm:t>
    </dgm:pt>
  </dgm:ptLst>
  <dgm:cxnLst>
    <dgm:cxn modelId="{AE028336-2044-F140-9D56-C46DB2919191}" type="presOf" srcId="{E8A671A3-BA37-BC46-B989-3E1A93F77C41}" destId="{9F1A8ABA-C595-2E40-AEAE-4DE179D5DE87}" srcOrd="0" destOrd="0" presId="urn:microsoft.com/office/officeart/2005/8/layout/lProcess2"/>
    <dgm:cxn modelId="{B71D058E-8EE7-3A46-A479-C0B3BA79C2DF}" srcId="{59CD2ECE-E683-2D45-A740-0500BEB354DF}" destId="{E8A671A3-BA37-BC46-B989-3E1A93F77C41}" srcOrd="0" destOrd="0" parTransId="{CB4613EC-B1FA-1941-9E57-18FF4FEA4FDD}" sibTransId="{AE2E1D67-E518-1447-ABB8-E87108D56175}"/>
    <dgm:cxn modelId="{1D4B6A01-E795-B84C-B552-77537F566DF2}" type="presOf" srcId="{E8A671A3-BA37-BC46-B989-3E1A93F77C41}" destId="{5DA625D8-3BAA-F548-917C-16CF6788282A}" srcOrd="1" destOrd="0" presId="urn:microsoft.com/office/officeart/2005/8/layout/lProcess2"/>
    <dgm:cxn modelId="{C87AA330-EA5E-F542-943C-F82F92CBE61C}" type="presOf" srcId="{3DB148F7-41CA-074C-BCF5-440C303583FF}" destId="{779C2F06-C1E3-C749-9621-415740D6AA08}" srcOrd="0" destOrd="0" presId="urn:microsoft.com/office/officeart/2005/8/layout/lProcess2"/>
    <dgm:cxn modelId="{3F3E47CD-F41C-CA46-8566-956394D54B62}" type="presOf" srcId="{59CD2ECE-E683-2D45-A740-0500BEB354DF}" destId="{39D9E1F2-83CD-4B4F-8F78-16F950D6F9E9}" srcOrd="0" destOrd="0" presId="urn:microsoft.com/office/officeart/2005/8/layout/lProcess2"/>
    <dgm:cxn modelId="{02B2851B-CA13-BF40-8C35-5DCEC3192EBC}" srcId="{E8A671A3-BA37-BC46-B989-3E1A93F77C41}" destId="{3DB148F7-41CA-074C-BCF5-440C303583FF}" srcOrd="0" destOrd="0" parTransId="{51EFA77B-1FBF-D849-8194-56AE8F5BDDE5}" sibTransId="{F97C4F3F-433D-A146-8336-9FCCA1D54789}"/>
    <dgm:cxn modelId="{916B9BF2-19A4-2044-B383-7F6D2DC07B1C}" srcId="{E8A671A3-BA37-BC46-B989-3E1A93F77C41}" destId="{05551573-A982-3747-A37C-F645AFE7401C}" srcOrd="1" destOrd="0" parTransId="{7A506141-479D-764F-A551-BE29AAA7BDD7}" sibTransId="{877C3FC4-756F-4846-91FC-7243B241CAB5}"/>
    <dgm:cxn modelId="{F5770769-94C1-BF4C-B930-A6EA1F3A1AB6}" type="presOf" srcId="{05551573-A982-3747-A37C-F645AFE7401C}" destId="{B36C570F-5B0A-0447-A5E8-BA46DCD05C2E}" srcOrd="0" destOrd="0" presId="urn:microsoft.com/office/officeart/2005/8/layout/lProcess2"/>
    <dgm:cxn modelId="{A1A04E6E-748F-9149-B84F-FC507151B632}" type="presParOf" srcId="{39D9E1F2-83CD-4B4F-8F78-16F950D6F9E9}" destId="{CE6787A7-79D3-DE4C-8036-E79325205085}" srcOrd="0" destOrd="0" presId="urn:microsoft.com/office/officeart/2005/8/layout/lProcess2"/>
    <dgm:cxn modelId="{EC4521CF-8DAE-184D-9889-0130F35A5728}" type="presParOf" srcId="{CE6787A7-79D3-DE4C-8036-E79325205085}" destId="{9F1A8ABA-C595-2E40-AEAE-4DE179D5DE87}" srcOrd="0" destOrd="0" presId="urn:microsoft.com/office/officeart/2005/8/layout/lProcess2"/>
    <dgm:cxn modelId="{0CBC15F2-DD30-F14B-A9A3-3151DE8A26C4}" type="presParOf" srcId="{CE6787A7-79D3-DE4C-8036-E79325205085}" destId="{5DA625D8-3BAA-F548-917C-16CF6788282A}" srcOrd="1" destOrd="0" presId="urn:microsoft.com/office/officeart/2005/8/layout/lProcess2"/>
    <dgm:cxn modelId="{FFB2FF35-7E7C-F949-B502-BE54585993A8}" type="presParOf" srcId="{CE6787A7-79D3-DE4C-8036-E79325205085}" destId="{07624D96-71F1-B040-90AC-2468A1D8C0DD}" srcOrd="2" destOrd="0" presId="urn:microsoft.com/office/officeart/2005/8/layout/lProcess2"/>
    <dgm:cxn modelId="{6D30A468-2817-1E4D-B474-763FD3B8C2B4}" type="presParOf" srcId="{07624D96-71F1-B040-90AC-2468A1D8C0DD}" destId="{571191CB-0225-E649-B7E5-46A502C05DA1}" srcOrd="0" destOrd="0" presId="urn:microsoft.com/office/officeart/2005/8/layout/lProcess2"/>
    <dgm:cxn modelId="{8FDD90DB-2D07-934F-B526-9B98F1DFED3B}" type="presParOf" srcId="{571191CB-0225-E649-B7E5-46A502C05DA1}" destId="{779C2F06-C1E3-C749-9621-415740D6AA08}" srcOrd="0" destOrd="0" presId="urn:microsoft.com/office/officeart/2005/8/layout/lProcess2"/>
    <dgm:cxn modelId="{01E2B529-84FA-3F46-8B25-9283936D9CB6}" type="presParOf" srcId="{571191CB-0225-E649-B7E5-46A502C05DA1}" destId="{6E6B981B-7150-F247-93E0-6225D389A315}" srcOrd="1" destOrd="0" presId="urn:microsoft.com/office/officeart/2005/8/layout/lProcess2"/>
    <dgm:cxn modelId="{3164DAC5-16FF-4D47-8A2A-820F23683D73}" type="presParOf" srcId="{571191CB-0225-E649-B7E5-46A502C05DA1}" destId="{B36C570F-5B0A-0447-A5E8-BA46DCD05C2E}" srcOrd="2" destOrd="0" presId="urn:microsoft.com/office/officeart/2005/8/layout/lProcess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59CD2ECE-E683-2D45-A740-0500BEB354DF}" type="doc">
      <dgm:prSet loTypeId="urn:microsoft.com/office/officeart/2005/8/layout/lProcess2" loCatId="" qsTypeId="urn:microsoft.com/office/officeart/2005/8/quickstyle/simple4" qsCatId="simple" csTypeId="urn:microsoft.com/office/officeart/2005/8/colors/accent1_2" csCatId="accent1" phldr="1"/>
      <dgm:spPr/>
      <dgm:t>
        <a:bodyPr/>
        <a:lstStyle/>
        <a:p>
          <a:endParaRPr kumimoji="1" lang="ja-JP" altLang="en-US"/>
        </a:p>
      </dgm:t>
    </dgm:pt>
    <dgm:pt modelId="{E8A671A3-BA37-BC46-B989-3E1A93F77C41}">
      <dgm:prSet phldrT="[テキスト]" custT="1"/>
      <dgm:spPr/>
      <dgm:t>
        <a:bodyPr/>
        <a:lstStyle/>
        <a:p>
          <a:r>
            <a:rPr kumimoji="1" lang="ja-JP" altLang="en-US" sz="2000" dirty="0" smtClean="0"/>
            <a:t>コンビニ</a:t>
          </a:r>
          <a:endParaRPr kumimoji="1" lang="ja-JP" altLang="en-US" sz="2000" dirty="0"/>
        </a:p>
      </dgm:t>
    </dgm:pt>
    <dgm:pt modelId="{CB4613EC-B1FA-1941-9E57-18FF4FEA4FDD}" type="parTrans" cxnId="{B71D058E-8EE7-3A46-A479-C0B3BA79C2DF}">
      <dgm:prSet/>
      <dgm:spPr/>
      <dgm:t>
        <a:bodyPr/>
        <a:lstStyle/>
        <a:p>
          <a:endParaRPr kumimoji="1" lang="ja-JP" altLang="en-US"/>
        </a:p>
      </dgm:t>
    </dgm:pt>
    <dgm:pt modelId="{AE2E1D67-E518-1447-ABB8-E87108D56175}" type="sibTrans" cxnId="{B71D058E-8EE7-3A46-A479-C0B3BA79C2DF}">
      <dgm:prSet/>
      <dgm:spPr/>
      <dgm:t>
        <a:bodyPr/>
        <a:lstStyle/>
        <a:p>
          <a:endParaRPr kumimoji="1" lang="ja-JP" altLang="en-US"/>
        </a:p>
      </dgm:t>
    </dgm:pt>
    <dgm:pt modelId="{3DB148F7-41CA-074C-BCF5-440C303583FF}">
      <dgm:prSet phldrT="[テキスト]" custT="1"/>
      <dgm:spPr/>
      <dgm:t>
        <a:bodyPr/>
        <a:lstStyle/>
        <a:p>
          <a:r>
            <a:rPr kumimoji="1" lang="ja-JP" altLang="en-US" sz="1800" dirty="0" smtClean="0"/>
            <a:t>商品データ</a:t>
          </a:r>
          <a:endParaRPr kumimoji="1" lang="ja-JP" altLang="en-US" sz="1800" dirty="0"/>
        </a:p>
      </dgm:t>
    </dgm:pt>
    <dgm:pt modelId="{51EFA77B-1FBF-D849-8194-56AE8F5BDDE5}" type="parTrans" cxnId="{02B2851B-CA13-BF40-8C35-5DCEC3192EBC}">
      <dgm:prSet/>
      <dgm:spPr/>
      <dgm:t>
        <a:bodyPr/>
        <a:lstStyle/>
        <a:p>
          <a:endParaRPr kumimoji="1" lang="ja-JP" altLang="en-US"/>
        </a:p>
      </dgm:t>
    </dgm:pt>
    <dgm:pt modelId="{F97C4F3F-433D-A146-8336-9FCCA1D54789}" type="sibTrans" cxnId="{02B2851B-CA13-BF40-8C35-5DCEC3192EBC}">
      <dgm:prSet/>
      <dgm:spPr/>
      <dgm:t>
        <a:bodyPr/>
        <a:lstStyle/>
        <a:p>
          <a:endParaRPr kumimoji="1" lang="ja-JP" altLang="en-US"/>
        </a:p>
      </dgm:t>
    </dgm:pt>
    <dgm:pt modelId="{05551573-A982-3747-A37C-F645AFE7401C}">
      <dgm:prSet phldrT="[テキスト]" custT="1"/>
      <dgm:spPr/>
      <dgm:t>
        <a:bodyPr/>
        <a:lstStyle/>
        <a:p>
          <a:r>
            <a:rPr kumimoji="1" lang="ja-JP" altLang="en-US" sz="1800" dirty="0" smtClean="0"/>
            <a:t>売上データ</a:t>
          </a:r>
          <a:endParaRPr kumimoji="1" lang="ja-JP" altLang="en-US" sz="1800" dirty="0"/>
        </a:p>
      </dgm:t>
    </dgm:pt>
    <dgm:pt modelId="{7A506141-479D-764F-A551-BE29AAA7BDD7}" type="parTrans" cxnId="{916B9BF2-19A4-2044-B383-7F6D2DC07B1C}">
      <dgm:prSet/>
      <dgm:spPr/>
      <dgm:t>
        <a:bodyPr/>
        <a:lstStyle/>
        <a:p>
          <a:endParaRPr kumimoji="1" lang="ja-JP" altLang="en-US"/>
        </a:p>
      </dgm:t>
    </dgm:pt>
    <dgm:pt modelId="{877C3FC4-756F-4846-91FC-7243B241CAB5}" type="sibTrans" cxnId="{916B9BF2-19A4-2044-B383-7F6D2DC07B1C}">
      <dgm:prSet/>
      <dgm:spPr/>
      <dgm:t>
        <a:bodyPr/>
        <a:lstStyle/>
        <a:p>
          <a:endParaRPr kumimoji="1" lang="ja-JP" altLang="en-US"/>
        </a:p>
      </dgm:t>
    </dgm:pt>
    <dgm:pt modelId="{39D9E1F2-83CD-4B4F-8F78-16F950D6F9E9}" type="pres">
      <dgm:prSet presAssocID="{59CD2ECE-E683-2D45-A740-0500BEB354DF}" presName="theList" presStyleCnt="0">
        <dgm:presLayoutVars>
          <dgm:dir/>
          <dgm:animLvl val="lvl"/>
          <dgm:resizeHandles val="exact"/>
        </dgm:presLayoutVars>
      </dgm:prSet>
      <dgm:spPr/>
      <dgm:t>
        <a:bodyPr/>
        <a:lstStyle/>
        <a:p>
          <a:endParaRPr kumimoji="1" lang="ja-JP" altLang="en-US"/>
        </a:p>
      </dgm:t>
    </dgm:pt>
    <dgm:pt modelId="{CE6787A7-79D3-DE4C-8036-E79325205085}" type="pres">
      <dgm:prSet presAssocID="{E8A671A3-BA37-BC46-B989-3E1A93F77C41}" presName="compNode" presStyleCnt="0"/>
      <dgm:spPr/>
    </dgm:pt>
    <dgm:pt modelId="{9F1A8ABA-C595-2E40-AEAE-4DE179D5DE87}" type="pres">
      <dgm:prSet presAssocID="{E8A671A3-BA37-BC46-B989-3E1A93F77C41}" presName="aNode" presStyleLbl="bgShp" presStyleIdx="0" presStyleCnt="1" custLinFactNeighborX="11805" custLinFactNeighborY="563"/>
      <dgm:spPr/>
      <dgm:t>
        <a:bodyPr/>
        <a:lstStyle/>
        <a:p>
          <a:endParaRPr kumimoji="1" lang="ja-JP" altLang="en-US"/>
        </a:p>
      </dgm:t>
    </dgm:pt>
    <dgm:pt modelId="{5DA625D8-3BAA-F548-917C-16CF6788282A}" type="pres">
      <dgm:prSet presAssocID="{E8A671A3-BA37-BC46-B989-3E1A93F77C41}" presName="textNode" presStyleLbl="bgShp" presStyleIdx="0" presStyleCnt="1"/>
      <dgm:spPr/>
      <dgm:t>
        <a:bodyPr/>
        <a:lstStyle/>
        <a:p>
          <a:endParaRPr kumimoji="1" lang="ja-JP" altLang="en-US"/>
        </a:p>
      </dgm:t>
    </dgm:pt>
    <dgm:pt modelId="{07624D96-71F1-B040-90AC-2468A1D8C0DD}" type="pres">
      <dgm:prSet presAssocID="{E8A671A3-BA37-BC46-B989-3E1A93F77C41}" presName="compChildNode" presStyleCnt="0"/>
      <dgm:spPr/>
    </dgm:pt>
    <dgm:pt modelId="{571191CB-0225-E649-B7E5-46A502C05DA1}" type="pres">
      <dgm:prSet presAssocID="{E8A671A3-BA37-BC46-B989-3E1A93F77C41}" presName="theInnerList" presStyleCnt="0"/>
      <dgm:spPr/>
    </dgm:pt>
    <dgm:pt modelId="{779C2F06-C1E3-C749-9621-415740D6AA08}" type="pres">
      <dgm:prSet presAssocID="{3DB148F7-41CA-074C-BCF5-440C303583FF}" presName="childNode" presStyleLbl="node1" presStyleIdx="0" presStyleCnt="2">
        <dgm:presLayoutVars>
          <dgm:bulletEnabled val="1"/>
        </dgm:presLayoutVars>
      </dgm:prSet>
      <dgm:spPr/>
      <dgm:t>
        <a:bodyPr/>
        <a:lstStyle/>
        <a:p>
          <a:endParaRPr kumimoji="1" lang="ja-JP" altLang="en-US"/>
        </a:p>
      </dgm:t>
    </dgm:pt>
    <dgm:pt modelId="{6E6B981B-7150-F247-93E0-6225D389A315}" type="pres">
      <dgm:prSet presAssocID="{3DB148F7-41CA-074C-BCF5-440C303583FF}" presName="aSpace2" presStyleCnt="0"/>
      <dgm:spPr/>
    </dgm:pt>
    <dgm:pt modelId="{B36C570F-5B0A-0447-A5E8-BA46DCD05C2E}" type="pres">
      <dgm:prSet presAssocID="{05551573-A982-3747-A37C-F645AFE7401C}" presName="childNode" presStyleLbl="node1" presStyleIdx="1" presStyleCnt="2">
        <dgm:presLayoutVars>
          <dgm:bulletEnabled val="1"/>
        </dgm:presLayoutVars>
      </dgm:prSet>
      <dgm:spPr/>
      <dgm:t>
        <a:bodyPr/>
        <a:lstStyle/>
        <a:p>
          <a:endParaRPr kumimoji="1" lang="ja-JP" altLang="en-US"/>
        </a:p>
      </dgm:t>
    </dgm:pt>
  </dgm:ptLst>
  <dgm:cxnLst>
    <dgm:cxn modelId="{428C83F3-34E6-2E41-A160-0C9870085746}" type="presOf" srcId="{59CD2ECE-E683-2D45-A740-0500BEB354DF}" destId="{39D9E1F2-83CD-4B4F-8F78-16F950D6F9E9}" srcOrd="0" destOrd="0" presId="urn:microsoft.com/office/officeart/2005/8/layout/lProcess2"/>
    <dgm:cxn modelId="{B71D058E-8EE7-3A46-A479-C0B3BA79C2DF}" srcId="{59CD2ECE-E683-2D45-A740-0500BEB354DF}" destId="{E8A671A3-BA37-BC46-B989-3E1A93F77C41}" srcOrd="0" destOrd="0" parTransId="{CB4613EC-B1FA-1941-9E57-18FF4FEA4FDD}" sibTransId="{AE2E1D67-E518-1447-ABB8-E87108D56175}"/>
    <dgm:cxn modelId="{2860723D-C6EC-2945-B386-B8566F91AD6A}" type="presOf" srcId="{E8A671A3-BA37-BC46-B989-3E1A93F77C41}" destId="{9F1A8ABA-C595-2E40-AEAE-4DE179D5DE87}" srcOrd="0" destOrd="0" presId="urn:microsoft.com/office/officeart/2005/8/layout/lProcess2"/>
    <dgm:cxn modelId="{02B2851B-CA13-BF40-8C35-5DCEC3192EBC}" srcId="{E8A671A3-BA37-BC46-B989-3E1A93F77C41}" destId="{3DB148F7-41CA-074C-BCF5-440C303583FF}" srcOrd="0" destOrd="0" parTransId="{51EFA77B-1FBF-D849-8194-56AE8F5BDDE5}" sibTransId="{F97C4F3F-433D-A146-8336-9FCCA1D54789}"/>
    <dgm:cxn modelId="{916B9BF2-19A4-2044-B383-7F6D2DC07B1C}" srcId="{E8A671A3-BA37-BC46-B989-3E1A93F77C41}" destId="{05551573-A982-3747-A37C-F645AFE7401C}" srcOrd="1" destOrd="0" parTransId="{7A506141-479D-764F-A551-BE29AAA7BDD7}" sibTransId="{877C3FC4-756F-4846-91FC-7243B241CAB5}"/>
    <dgm:cxn modelId="{3F7E31B5-342F-8D40-A0BA-9BE3B06BE702}" type="presOf" srcId="{05551573-A982-3747-A37C-F645AFE7401C}" destId="{B36C570F-5B0A-0447-A5E8-BA46DCD05C2E}" srcOrd="0" destOrd="0" presId="urn:microsoft.com/office/officeart/2005/8/layout/lProcess2"/>
    <dgm:cxn modelId="{C81EACA7-F764-2C43-ADA2-CF8506D6F976}" type="presOf" srcId="{3DB148F7-41CA-074C-BCF5-440C303583FF}" destId="{779C2F06-C1E3-C749-9621-415740D6AA08}" srcOrd="0" destOrd="0" presId="urn:microsoft.com/office/officeart/2005/8/layout/lProcess2"/>
    <dgm:cxn modelId="{88D4120F-667F-1A46-99F0-7A214EDFF107}" type="presOf" srcId="{E8A671A3-BA37-BC46-B989-3E1A93F77C41}" destId="{5DA625D8-3BAA-F548-917C-16CF6788282A}" srcOrd="1" destOrd="0" presId="urn:microsoft.com/office/officeart/2005/8/layout/lProcess2"/>
    <dgm:cxn modelId="{63E31DA3-662B-804C-B0E9-FFA3D2256A44}" type="presParOf" srcId="{39D9E1F2-83CD-4B4F-8F78-16F950D6F9E9}" destId="{CE6787A7-79D3-DE4C-8036-E79325205085}" srcOrd="0" destOrd="0" presId="urn:microsoft.com/office/officeart/2005/8/layout/lProcess2"/>
    <dgm:cxn modelId="{40488312-799D-B54C-B31D-6514DBDB9F3A}" type="presParOf" srcId="{CE6787A7-79D3-DE4C-8036-E79325205085}" destId="{9F1A8ABA-C595-2E40-AEAE-4DE179D5DE87}" srcOrd="0" destOrd="0" presId="urn:microsoft.com/office/officeart/2005/8/layout/lProcess2"/>
    <dgm:cxn modelId="{74758E8E-4E08-0743-8CB3-757B17F0569D}" type="presParOf" srcId="{CE6787A7-79D3-DE4C-8036-E79325205085}" destId="{5DA625D8-3BAA-F548-917C-16CF6788282A}" srcOrd="1" destOrd="0" presId="urn:microsoft.com/office/officeart/2005/8/layout/lProcess2"/>
    <dgm:cxn modelId="{C1F1A856-B655-2947-A425-5A15E3CA22C5}" type="presParOf" srcId="{CE6787A7-79D3-DE4C-8036-E79325205085}" destId="{07624D96-71F1-B040-90AC-2468A1D8C0DD}" srcOrd="2" destOrd="0" presId="urn:microsoft.com/office/officeart/2005/8/layout/lProcess2"/>
    <dgm:cxn modelId="{D64B80A7-001F-304E-BB00-A3622585CBFE}" type="presParOf" srcId="{07624D96-71F1-B040-90AC-2468A1D8C0DD}" destId="{571191CB-0225-E649-B7E5-46A502C05DA1}" srcOrd="0" destOrd="0" presId="urn:microsoft.com/office/officeart/2005/8/layout/lProcess2"/>
    <dgm:cxn modelId="{C532AE3B-ABC1-F64F-B631-D101FB8F4E63}" type="presParOf" srcId="{571191CB-0225-E649-B7E5-46A502C05DA1}" destId="{779C2F06-C1E3-C749-9621-415740D6AA08}" srcOrd="0" destOrd="0" presId="urn:microsoft.com/office/officeart/2005/8/layout/lProcess2"/>
    <dgm:cxn modelId="{06BF73B0-B4FB-EE43-988D-C1C41E362E4D}" type="presParOf" srcId="{571191CB-0225-E649-B7E5-46A502C05DA1}" destId="{6E6B981B-7150-F247-93E0-6225D389A315}" srcOrd="1" destOrd="0" presId="urn:microsoft.com/office/officeart/2005/8/layout/lProcess2"/>
    <dgm:cxn modelId="{226877FB-722D-ED45-BBC1-74CB4335ED77}" type="presParOf" srcId="{571191CB-0225-E649-B7E5-46A502C05DA1}" destId="{B36C570F-5B0A-0447-A5E8-BA46DCD05C2E}" srcOrd="2" destOrd="0" presId="urn:microsoft.com/office/officeart/2005/8/layout/lProcess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59CD2ECE-E683-2D45-A740-0500BEB354DF}" type="doc">
      <dgm:prSet loTypeId="urn:microsoft.com/office/officeart/2005/8/layout/lProcess2" loCatId="" qsTypeId="urn:microsoft.com/office/officeart/2005/8/quickstyle/simple4" qsCatId="simple" csTypeId="urn:microsoft.com/office/officeart/2005/8/colors/accent1_2" csCatId="accent1" phldr="1"/>
      <dgm:spPr/>
      <dgm:t>
        <a:bodyPr/>
        <a:lstStyle/>
        <a:p>
          <a:endParaRPr kumimoji="1" lang="ja-JP" altLang="en-US"/>
        </a:p>
      </dgm:t>
    </dgm:pt>
    <dgm:pt modelId="{E8A671A3-BA37-BC46-B989-3E1A93F77C41}">
      <dgm:prSet phldrT="[テキスト]" custT="1"/>
      <dgm:spPr/>
      <dgm:t>
        <a:bodyPr/>
        <a:lstStyle/>
        <a:p>
          <a:r>
            <a:rPr kumimoji="1" lang="en-US" altLang="ja-JP" sz="2000" dirty="0" smtClean="0"/>
            <a:t>[</a:t>
          </a:r>
          <a:r>
            <a:rPr kumimoji="1" lang="ja-JP" altLang="en-US" sz="2000" dirty="0" smtClean="0"/>
            <a:t>データベース名</a:t>
          </a:r>
          <a:r>
            <a:rPr kumimoji="1" lang="en-US" altLang="ja-JP" sz="2000" dirty="0" smtClean="0"/>
            <a:t>]</a:t>
          </a:r>
          <a:endParaRPr kumimoji="1" lang="ja-JP" altLang="en-US" sz="2000" dirty="0" smtClean="0"/>
        </a:p>
        <a:p>
          <a:r>
            <a:rPr kumimoji="1" lang="ja-JP" altLang="en-US" sz="2000" dirty="0" smtClean="0"/>
            <a:t>コンビニ</a:t>
          </a:r>
          <a:endParaRPr kumimoji="1" lang="ja-JP" altLang="en-US" sz="2000" dirty="0"/>
        </a:p>
      </dgm:t>
    </dgm:pt>
    <dgm:pt modelId="{CB4613EC-B1FA-1941-9E57-18FF4FEA4FDD}" type="parTrans" cxnId="{B71D058E-8EE7-3A46-A479-C0B3BA79C2DF}">
      <dgm:prSet/>
      <dgm:spPr/>
      <dgm:t>
        <a:bodyPr/>
        <a:lstStyle/>
        <a:p>
          <a:endParaRPr kumimoji="1" lang="ja-JP" altLang="en-US"/>
        </a:p>
      </dgm:t>
    </dgm:pt>
    <dgm:pt modelId="{AE2E1D67-E518-1447-ABB8-E87108D56175}" type="sibTrans" cxnId="{B71D058E-8EE7-3A46-A479-C0B3BA79C2DF}">
      <dgm:prSet/>
      <dgm:spPr/>
      <dgm:t>
        <a:bodyPr/>
        <a:lstStyle/>
        <a:p>
          <a:endParaRPr kumimoji="1" lang="ja-JP" altLang="en-US"/>
        </a:p>
      </dgm:t>
    </dgm:pt>
    <dgm:pt modelId="{3DB148F7-41CA-074C-BCF5-440C303583FF}">
      <dgm:prSet phldrT="[テキスト]" custT="1"/>
      <dgm:spPr/>
      <dgm:t>
        <a:bodyPr/>
        <a:lstStyle/>
        <a:p>
          <a:r>
            <a:rPr kumimoji="1" lang="en-US" altLang="ja-JP" sz="1800" dirty="0" smtClean="0"/>
            <a:t>[</a:t>
          </a:r>
          <a:r>
            <a:rPr kumimoji="1" lang="ja-JP" altLang="en-US" sz="1800" dirty="0" smtClean="0"/>
            <a:t>テーブル名</a:t>
          </a:r>
          <a:r>
            <a:rPr kumimoji="1" lang="en-US" altLang="ja-JP" sz="1800" dirty="0" smtClean="0"/>
            <a:t>]</a:t>
          </a:r>
          <a:endParaRPr kumimoji="1" lang="ja-JP" altLang="en-US" sz="1800" dirty="0" smtClean="0"/>
        </a:p>
        <a:p>
          <a:r>
            <a:rPr kumimoji="1" lang="ja-JP" altLang="en-US" sz="1800" dirty="0" smtClean="0"/>
            <a:t>商品データ</a:t>
          </a:r>
          <a:endParaRPr kumimoji="1" lang="ja-JP" altLang="en-US" sz="1800" dirty="0"/>
        </a:p>
      </dgm:t>
    </dgm:pt>
    <dgm:pt modelId="{51EFA77B-1FBF-D849-8194-56AE8F5BDDE5}" type="parTrans" cxnId="{02B2851B-CA13-BF40-8C35-5DCEC3192EBC}">
      <dgm:prSet/>
      <dgm:spPr/>
      <dgm:t>
        <a:bodyPr/>
        <a:lstStyle/>
        <a:p>
          <a:endParaRPr kumimoji="1" lang="ja-JP" altLang="en-US"/>
        </a:p>
      </dgm:t>
    </dgm:pt>
    <dgm:pt modelId="{F97C4F3F-433D-A146-8336-9FCCA1D54789}" type="sibTrans" cxnId="{02B2851B-CA13-BF40-8C35-5DCEC3192EBC}">
      <dgm:prSet/>
      <dgm:spPr/>
      <dgm:t>
        <a:bodyPr/>
        <a:lstStyle/>
        <a:p>
          <a:endParaRPr kumimoji="1" lang="ja-JP" altLang="en-US"/>
        </a:p>
      </dgm:t>
    </dgm:pt>
    <dgm:pt modelId="{05551573-A982-3747-A37C-F645AFE7401C}">
      <dgm:prSet phldrT="[テキスト]" custT="1"/>
      <dgm:spPr/>
      <dgm:t>
        <a:bodyPr/>
        <a:lstStyle/>
        <a:p>
          <a:r>
            <a:rPr kumimoji="1" lang="en-US" altLang="ja-JP" sz="1800" dirty="0" smtClean="0"/>
            <a:t>[</a:t>
          </a:r>
          <a:r>
            <a:rPr kumimoji="1" lang="ja-JP" altLang="en-US" sz="1800" dirty="0" smtClean="0"/>
            <a:t>テーブル名</a:t>
          </a:r>
          <a:r>
            <a:rPr kumimoji="1" lang="en-US" altLang="ja-JP" sz="1800" dirty="0" smtClean="0"/>
            <a:t>]</a:t>
          </a:r>
          <a:endParaRPr kumimoji="1" lang="ja-JP" altLang="en-US" sz="1800" dirty="0" smtClean="0"/>
        </a:p>
        <a:p>
          <a:r>
            <a:rPr kumimoji="1" lang="ja-JP" altLang="en-US" sz="1800" dirty="0" smtClean="0"/>
            <a:t>売上データ</a:t>
          </a:r>
          <a:endParaRPr kumimoji="1" lang="ja-JP" altLang="en-US" sz="1800" dirty="0"/>
        </a:p>
      </dgm:t>
    </dgm:pt>
    <dgm:pt modelId="{7A506141-479D-764F-A551-BE29AAA7BDD7}" type="parTrans" cxnId="{916B9BF2-19A4-2044-B383-7F6D2DC07B1C}">
      <dgm:prSet/>
      <dgm:spPr/>
      <dgm:t>
        <a:bodyPr/>
        <a:lstStyle/>
        <a:p>
          <a:endParaRPr kumimoji="1" lang="ja-JP" altLang="en-US"/>
        </a:p>
      </dgm:t>
    </dgm:pt>
    <dgm:pt modelId="{877C3FC4-756F-4846-91FC-7243B241CAB5}" type="sibTrans" cxnId="{916B9BF2-19A4-2044-B383-7F6D2DC07B1C}">
      <dgm:prSet/>
      <dgm:spPr/>
      <dgm:t>
        <a:bodyPr/>
        <a:lstStyle/>
        <a:p>
          <a:endParaRPr kumimoji="1" lang="ja-JP" altLang="en-US"/>
        </a:p>
      </dgm:t>
    </dgm:pt>
    <dgm:pt modelId="{39D9E1F2-83CD-4B4F-8F78-16F950D6F9E9}" type="pres">
      <dgm:prSet presAssocID="{59CD2ECE-E683-2D45-A740-0500BEB354DF}" presName="theList" presStyleCnt="0">
        <dgm:presLayoutVars>
          <dgm:dir/>
          <dgm:animLvl val="lvl"/>
          <dgm:resizeHandles val="exact"/>
        </dgm:presLayoutVars>
      </dgm:prSet>
      <dgm:spPr/>
      <dgm:t>
        <a:bodyPr/>
        <a:lstStyle/>
        <a:p>
          <a:endParaRPr kumimoji="1" lang="ja-JP" altLang="en-US"/>
        </a:p>
      </dgm:t>
    </dgm:pt>
    <dgm:pt modelId="{CE6787A7-79D3-DE4C-8036-E79325205085}" type="pres">
      <dgm:prSet presAssocID="{E8A671A3-BA37-BC46-B989-3E1A93F77C41}" presName="compNode" presStyleCnt="0"/>
      <dgm:spPr/>
    </dgm:pt>
    <dgm:pt modelId="{9F1A8ABA-C595-2E40-AEAE-4DE179D5DE87}" type="pres">
      <dgm:prSet presAssocID="{E8A671A3-BA37-BC46-B989-3E1A93F77C41}" presName="aNode" presStyleLbl="bgShp" presStyleIdx="0" presStyleCnt="1" custLinFactY="26211" custLinFactNeighborX="-377" custLinFactNeighborY="100000"/>
      <dgm:spPr/>
      <dgm:t>
        <a:bodyPr/>
        <a:lstStyle/>
        <a:p>
          <a:endParaRPr kumimoji="1" lang="ja-JP" altLang="en-US"/>
        </a:p>
      </dgm:t>
    </dgm:pt>
    <dgm:pt modelId="{5DA625D8-3BAA-F548-917C-16CF6788282A}" type="pres">
      <dgm:prSet presAssocID="{E8A671A3-BA37-BC46-B989-3E1A93F77C41}" presName="textNode" presStyleLbl="bgShp" presStyleIdx="0" presStyleCnt="1"/>
      <dgm:spPr/>
      <dgm:t>
        <a:bodyPr/>
        <a:lstStyle/>
        <a:p>
          <a:endParaRPr kumimoji="1" lang="ja-JP" altLang="en-US"/>
        </a:p>
      </dgm:t>
    </dgm:pt>
    <dgm:pt modelId="{07624D96-71F1-B040-90AC-2468A1D8C0DD}" type="pres">
      <dgm:prSet presAssocID="{E8A671A3-BA37-BC46-B989-3E1A93F77C41}" presName="compChildNode" presStyleCnt="0"/>
      <dgm:spPr/>
    </dgm:pt>
    <dgm:pt modelId="{571191CB-0225-E649-B7E5-46A502C05DA1}" type="pres">
      <dgm:prSet presAssocID="{E8A671A3-BA37-BC46-B989-3E1A93F77C41}" presName="theInnerList" presStyleCnt="0"/>
      <dgm:spPr/>
    </dgm:pt>
    <dgm:pt modelId="{779C2F06-C1E3-C749-9621-415740D6AA08}" type="pres">
      <dgm:prSet presAssocID="{3DB148F7-41CA-074C-BCF5-440C303583FF}" presName="childNode" presStyleLbl="node1" presStyleIdx="0" presStyleCnt="2">
        <dgm:presLayoutVars>
          <dgm:bulletEnabled val="1"/>
        </dgm:presLayoutVars>
      </dgm:prSet>
      <dgm:spPr/>
      <dgm:t>
        <a:bodyPr/>
        <a:lstStyle/>
        <a:p>
          <a:endParaRPr kumimoji="1" lang="ja-JP" altLang="en-US"/>
        </a:p>
      </dgm:t>
    </dgm:pt>
    <dgm:pt modelId="{6E6B981B-7150-F247-93E0-6225D389A315}" type="pres">
      <dgm:prSet presAssocID="{3DB148F7-41CA-074C-BCF5-440C303583FF}" presName="aSpace2" presStyleCnt="0"/>
      <dgm:spPr/>
    </dgm:pt>
    <dgm:pt modelId="{B36C570F-5B0A-0447-A5E8-BA46DCD05C2E}" type="pres">
      <dgm:prSet presAssocID="{05551573-A982-3747-A37C-F645AFE7401C}" presName="childNode" presStyleLbl="node1" presStyleIdx="1" presStyleCnt="2">
        <dgm:presLayoutVars>
          <dgm:bulletEnabled val="1"/>
        </dgm:presLayoutVars>
      </dgm:prSet>
      <dgm:spPr/>
      <dgm:t>
        <a:bodyPr/>
        <a:lstStyle/>
        <a:p>
          <a:endParaRPr kumimoji="1" lang="ja-JP" altLang="en-US"/>
        </a:p>
      </dgm:t>
    </dgm:pt>
  </dgm:ptLst>
  <dgm:cxnLst>
    <dgm:cxn modelId="{B76037DD-E721-D442-A9C2-BE36923F25E5}" type="presOf" srcId="{E8A671A3-BA37-BC46-B989-3E1A93F77C41}" destId="{9F1A8ABA-C595-2E40-AEAE-4DE179D5DE87}" srcOrd="0" destOrd="0" presId="urn:microsoft.com/office/officeart/2005/8/layout/lProcess2"/>
    <dgm:cxn modelId="{AD7FE121-3776-AE45-AAB5-2BD05DCADFCD}" type="presOf" srcId="{E8A671A3-BA37-BC46-B989-3E1A93F77C41}" destId="{5DA625D8-3BAA-F548-917C-16CF6788282A}" srcOrd="1" destOrd="0" presId="urn:microsoft.com/office/officeart/2005/8/layout/lProcess2"/>
    <dgm:cxn modelId="{B71D058E-8EE7-3A46-A479-C0B3BA79C2DF}" srcId="{59CD2ECE-E683-2D45-A740-0500BEB354DF}" destId="{E8A671A3-BA37-BC46-B989-3E1A93F77C41}" srcOrd="0" destOrd="0" parTransId="{CB4613EC-B1FA-1941-9E57-18FF4FEA4FDD}" sibTransId="{AE2E1D67-E518-1447-ABB8-E87108D56175}"/>
    <dgm:cxn modelId="{0E84558C-B740-5744-84DC-F3A7333B3C78}" type="presOf" srcId="{05551573-A982-3747-A37C-F645AFE7401C}" destId="{B36C570F-5B0A-0447-A5E8-BA46DCD05C2E}" srcOrd="0" destOrd="0" presId="urn:microsoft.com/office/officeart/2005/8/layout/lProcess2"/>
    <dgm:cxn modelId="{02B2851B-CA13-BF40-8C35-5DCEC3192EBC}" srcId="{E8A671A3-BA37-BC46-B989-3E1A93F77C41}" destId="{3DB148F7-41CA-074C-BCF5-440C303583FF}" srcOrd="0" destOrd="0" parTransId="{51EFA77B-1FBF-D849-8194-56AE8F5BDDE5}" sibTransId="{F97C4F3F-433D-A146-8336-9FCCA1D54789}"/>
    <dgm:cxn modelId="{4C4C8A89-48F8-E449-A142-74066A238EAE}" type="presOf" srcId="{59CD2ECE-E683-2D45-A740-0500BEB354DF}" destId="{39D9E1F2-83CD-4B4F-8F78-16F950D6F9E9}" srcOrd="0" destOrd="0" presId="urn:microsoft.com/office/officeart/2005/8/layout/lProcess2"/>
    <dgm:cxn modelId="{916B9BF2-19A4-2044-B383-7F6D2DC07B1C}" srcId="{E8A671A3-BA37-BC46-B989-3E1A93F77C41}" destId="{05551573-A982-3747-A37C-F645AFE7401C}" srcOrd="1" destOrd="0" parTransId="{7A506141-479D-764F-A551-BE29AAA7BDD7}" sibTransId="{877C3FC4-756F-4846-91FC-7243B241CAB5}"/>
    <dgm:cxn modelId="{7BAAD682-258C-6D45-9123-FFD117F63432}" type="presOf" srcId="{3DB148F7-41CA-074C-BCF5-440C303583FF}" destId="{779C2F06-C1E3-C749-9621-415740D6AA08}" srcOrd="0" destOrd="0" presId="urn:microsoft.com/office/officeart/2005/8/layout/lProcess2"/>
    <dgm:cxn modelId="{D2587E17-3BEB-C345-8E7C-3D61929B2731}" type="presParOf" srcId="{39D9E1F2-83CD-4B4F-8F78-16F950D6F9E9}" destId="{CE6787A7-79D3-DE4C-8036-E79325205085}" srcOrd="0" destOrd="0" presId="urn:microsoft.com/office/officeart/2005/8/layout/lProcess2"/>
    <dgm:cxn modelId="{436E8EFD-9192-5C4A-AB97-B794EE9A387E}" type="presParOf" srcId="{CE6787A7-79D3-DE4C-8036-E79325205085}" destId="{9F1A8ABA-C595-2E40-AEAE-4DE179D5DE87}" srcOrd="0" destOrd="0" presId="urn:microsoft.com/office/officeart/2005/8/layout/lProcess2"/>
    <dgm:cxn modelId="{5CF0A922-F5F6-E448-9487-DA98A7BCCC01}" type="presParOf" srcId="{CE6787A7-79D3-DE4C-8036-E79325205085}" destId="{5DA625D8-3BAA-F548-917C-16CF6788282A}" srcOrd="1" destOrd="0" presId="urn:microsoft.com/office/officeart/2005/8/layout/lProcess2"/>
    <dgm:cxn modelId="{77006D3C-2E6C-4445-B768-13B57F4D9F4B}" type="presParOf" srcId="{CE6787A7-79D3-DE4C-8036-E79325205085}" destId="{07624D96-71F1-B040-90AC-2468A1D8C0DD}" srcOrd="2" destOrd="0" presId="urn:microsoft.com/office/officeart/2005/8/layout/lProcess2"/>
    <dgm:cxn modelId="{6DE54D61-9E7F-9440-B3C3-2BE416E911FE}" type="presParOf" srcId="{07624D96-71F1-B040-90AC-2468A1D8C0DD}" destId="{571191CB-0225-E649-B7E5-46A502C05DA1}" srcOrd="0" destOrd="0" presId="urn:microsoft.com/office/officeart/2005/8/layout/lProcess2"/>
    <dgm:cxn modelId="{085171BB-152F-004C-A970-87BFF40006B4}" type="presParOf" srcId="{571191CB-0225-E649-B7E5-46A502C05DA1}" destId="{779C2F06-C1E3-C749-9621-415740D6AA08}" srcOrd="0" destOrd="0" presId="urn:microsoft.com/office/officeart/2005/8/layout/lProcess2"/>
    <dgm:cxn modelId="{E6DC69F3-AF97-0F43-889E-4681D74F0C9C}" type="presParOf" srcId="{571191CB-0225-E649-B7E5-46A502C05DA1}" destId="{6E6B981B-7150-F247-93E0-6225D389A315}" srcOrd="1" destOrd="0" presId="urn:microsoft.com/office/officeart/2005/8/layout/lProcess2"/>
    <dgm:cxn modelId="{6A08C2B9-8CA2-5B46-8DA3-C9AC9B568123}" type="presParOf" srcId="{571191CB-0225-E649-B7E5-46A502C05DA1}" destId="{B36C570F-5B0A-0447-A5E8-BA46DCD05C2E}" srcOrd="2" destOrd="0" presId="urn:microsoft.com/office/officeart/2005/8/layout/lProcess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59CD2ECE-E683-2D45-A740-0500BEB354DF}" type="doc">
      <dgm:prSet loTypeId="urn:microsoft.com/office/officeart/2005/8/layout/lProcess2" loCatId="" qsTypeId="urn:microsoft.com/office/officeart/2005/8/quickstyle/simple4" qsCatId="simple" csTypeId="urn:microsoft.com/office/officeart/2005/8/colors/accent1_2" csCatId="accent1" phldr="1"/>
      <dgm:spPr/>
      <dgm:t>
        <a:bodyPr/>
        <a:lstStyle/>
        <a:p>
          <a:endParaRPr kumimoji="1" lang="ja-JP" altLang="en-US"/>
        </a:p>
      </dgm:t>
    </dgm:pt>
    <dgm:pt modelId="{E8A671A3-BA37-BC46-B989-3E1A93F77C41}">
      <dgm:prSet phldrT="[テキスト]" custT="1"/>
      <dgm:spPr/>
      <dgm:t>
        <a:bodyPr/>
        <a:lstStyle/>
        <a:p>
          <a:r>
            <a:rPr kumimoji="1" lang="en-US" altLang="ja-JP" sz="2000" dirty="0" smtClean="0"/>
            <a:t>[</a:t>
          </a:r>
          <a:r>
            <a:rPr kumimoji="1" lang="ja-JP" altLang="en-US" sz="2000" dirty="0" smtClean="0"/>
            <a:t>データベース名</a:t>
          </a:r>
          <a:r>
            <a:rPr kumimoji="1" lang="en-US" altLang="ja-JP" sz="2000" dirty="0" smtClean="0"/>
            <a:t>]</a:t>
          </a:r>
          <a:endParaRPr kumimoji="1" lang="ja-JP" altLang="en-US" sz="2000" dirty="0" smtClean="0"/>
        </a:p>
        <a:p>
          <a:r>
            <a:rPr kumimoji="1" lang="ja-JP" altLang="en-US" sz="2000" dirty="0" smtClean="0"/>
            <a:t>コンビニ</a:t>
          </a:r>
          <a:endParaRPr kumimoji="1" lang="ja-JP" altLang="en-US" sz="2000" dirty="0"/>
        </a:p>
      </dgm:t>
    </dgm:pt>
    <dgm:pt modelId="{CB4613EC-B1FA-1941-9E57-18FF4FEA4FDD}" type="parTrans" cxnId="{B71D058E-8EE7-3A46-A479-C0B3BA79C2DF}">
      <dgm:prSet/>
      <dgm:spPr/>
      <dgm:t>
        <a:bodyPr/>
        <a:lstStyle/>
        <a:p>
          <a:endParaRPr kumimoji="1" lang="ja-JP" altLang="en-US"/>
        </a:p>
      </dgm:t>
    </dgm:pt>
    <dgm:pt modelId="{AE2E1D67-E518-1447-ABB8-E87108D56175}" type="sibTrans" cxnId="{B71D058E-8EE7-3A46-A479-C0B3BA79C2DF}">
      <dgm:prSet/>
      <dgm:spPr/>
      <dgm:t>
        <a:bodyPr/>
        <a:lstStyle/>
        <a:p>
          <a:endParaRPr kumimoji="1" lang="ja-JP" altLang="en-US"/>
        </a:p>
      </dgm:t>
    </dgm:pt>
    <dgm:pt modelId="{3DB148F7-41CA-074C-BCF5-440C303583FF}">
      <dgm:prSet phldrT="[テキスト]" custT="1"/>
      <dgm:spPr/>
      <dgm:t>
        <a:bodyPr/>
        <a:lstStyle/>
        <a:p>
          <a:r>
            <a:rPr kumimoji="1" lang="en-US" altLang="ja-JP" sz="1800" dirty="0" smtClean="0"/>
            <a:t>[</a:t>
          </a:r>
          <a:r>
            <a:rPr kumimoji="1" lang="ja-JP" altLang="en-US" sz="1800" dirty="0" smtClean="0"/>
            <a:t>テーブル名</a:t>
          </a:r>
          <a:r>
            <a:rPr kumimoji="1" lang="en-US" altLang="ja-JP" sz="1800" dirty="0" smtClean="0"/>
            <a:t>]</a:t>
          </a:r>
          <a:endParaRPr kumimoji="1" lang="ja-JP" altLang="en-US" sz="1800" dirty="0" smtClean="0"/>
        </a:p>
        <a:p>
          <a:r>
            <a:rPr kumimoji="1" lang="ja-JP" altLang="en-US" sz="1800" dirty="0" smtClean="0"/>
            <a:t>商品データ</a:t>
          </a:r>
          <a:endParaRPr kumimoji="1" lang="ja-JP" altLang="en-US" sz="1800" dirty="0"/>
        </a:p>
      </dgm:t>
    </dgm:pt>
    <dgm:pt modelId="{51EFA77B-1FBF-D849-8194-56AE8F5BDDE5}" type="parTrans" cxnId="{02B2851B-CA13-BF40-8C35-5DCEC3192EBC}">
      <dgm:prSet/>
      <dgm:spPr/>
      <dgm:t>
        <a:bodyPr/>
        <a:lstStyle/>
        <a:p>
          <a:endParaRPr kumimoji="1" lang="ja-JP" altLang="en-US"/>
        </a:p>
      </dgm:t>
    </dgm:pt>
    <dgm:pt modelId="{F97C4F3F-433D-A146-8336-9FCCA1D54789}" type="sibTrans" cxnId="{02B2851B-CA13-BF40-8C35-5DCEC3192EBC}">
      <dgm:prSet/>
      <dgm:spPr/>
      <dgm:t>
        <a:bodyPr/>
        <a:lstStyle/>
        <a:p>
          <a:endParaRPr kumimoji="1" lang="ja-JP" altLang="en-US"/>
        </a:p>
      </dgm:t>
    </dgm:pt>
    <dgm:pt modelId="{05551573-A982-3747-A37C-F645AFE7401C}">
      <dgm:prSet phldrT="[テキスト]" custT="1"/>
      <dgm:spPr/>
      <dgm:t>
        <a:bodyPr/>
        <a:lstStyle/>
        <a:p>
          <a:r>
            <a:rPr kumimoji="1" lang="en-US" altLang="ja-JP" sz="1800" dirty="0" smtClean="0"/>
            <a:t>[</a:t>
          </a:r>
          <a:r>
            <a:rPr kumimoji="1" lang="ja-JP" altLang="en-US" sz="1800" dirty="0" smtClean="0"/>
            <a:t>テーブル名</a:t>
          </a:r>
          <a:r>
            <a:rPr kumimoji="1" lang="en-US" altLang="ja-JP" sz="1800" dirty="0" smtClean="0"/>
            <a:t>]</a:t>
          </a:r>
          <a:endParaRPr kumimoji="1" lang="ja-JP" altLang="en-US" sz="1800" dirty="0" smtClean="0"/>
        </a:p>
        <a:p>
          <a:r>
            <a:rPr kumimoji="1" lang="ja-JP" altLang="en-US" sz="1800" dirty="0" smtClean="0"/>
            <a:t>売上データ</a:t>
          </a:r>
          <a:endParaRPr kumimoji="1" lang="ja-JP" altLang="en-US" sz="1800" dirty="0"/>
        </a:p>
      </dgm:t>
    </dgm:pt>
    <dgm:pt modelId="{7A506141-479D-764F-A551-BE29AAA7BDD7}" type="parTrans" cxnId="{916B9BF2-19A4-2044-B383-7F6D2DC07B1C}">
      <dgm:prSet/>
      <dgm:spPr/>
      <dgm:t>
        <a:bodyPr/>
        <a:lstStyle/>
        <a:p>
          <a:endParaRPr kumimoji="1" lang="ja-JP" altLang="en-US"/>
        </a:p>
      </dgm:t>
    </dgm:pt>
    <dgm:pt modelId="{877C3FC4-756F-4846-91FC-7243B241CAB5}" type="sibTrans" cxnId="{916B9BF2-19A4-2044-B383-7F6D2DC07B1C}">
      <dgm:prSet/>
      <dgm:spPr/>
      <dgm:t>
        <a:bodyPr/>
        <a:lstStyle/>
        <a:p>
          <a:endParaRPr kumimoji="1" lang="ja-JP" altLang="en-US"/>
        </a:p>
      </dgm:t>
    </dgm:pt>
    <dgm:pt modelId="{39D9E1F2-83CD-4B4F-8F78-16F950D6F9E9}" type="pres">
      <dgm:prSet presAssocID="{59CD2ECE-E683-2D45-A740-0500BEB354DF}" presName="theList" presStyleCnt="0">
        <dgm:presLayoutVars>
          <dgm:dir/>
          <dgm:animLvl val="lvl"/>
          <dgm:resizeHandles val="exact"/>
        </dgm:presLayoutVars>
      </dgm:prSet>
      <dgm:spPr/>
      <dgm:t>
        <a:bodyPr/>
        <a:lstStyle/>
        <a:p>
          <a:endParaRPr kumimoji="1" lang="ja-JP" altLang="en-US"/>
        </a:p>
      </dgm:t>
    </dgm:pt>
    <dgm:pt modelId="{CE6787A7-79D3-DE4C-8036-E79325205085}" type="pres">
      <dgm:prSet presAssocID="{E8A671A3-BA37-BC46-B989-3E1A93F77C41}" presName="compNode" presStyleCnt="0"/>
      <dgm:spPr/>
    </dgm:pt>
    <dgm:pt modelId="{9F1A8ABA-C595-2E40-AEAE-4DE179D5DE87}" type="pres">
      <dgm:prSet presAssocID="{E8A671A3-BA37-BC46-B989-3E1A93F77C41}" presName="aNode" presStyleLbl="bgShp" presStyleIdx="0" presStyleCnt="1" custLinFactY="26211" custLinFactNeighborX="-377" custLinFactNeighborY="100000"/>
      <dgm:spPr/>
      <dgm:t>
        <a:bodyPr/>
        <a:lstStyle/>
        <a:p>
          <a:endParaRPr kumimoji="1" lang="ja-JP" altLang="en-US"/>
        </a:p>
      </dgm:t>
    </dgm:pt>
    <dgm:pt modelId="{5DA625D8-3BAA-F548-917C-16CF6788282A}" type="pres">
      <dgm:prSet presAssocID="{E8A671A3-BA37-BC46-B989-3E1A93F77C41}" presName="textNode" presStyleLbl="bgShp" presStyleIdx="0" presStyleCnt="1"/>
      <dgm:spPr/>
      <dgm:t>
        <a:bodyPr/>
        <a:lstStyle/>
        <a:p>
          <a:endParaRPr kumimoji="1" lang="ja-JP" altLang="en-US"/>
        </a:p>
      </dgm:t>
    </dgm:pt>
    <dgm:pt modelId="{07624D96-71F1-B040-90AC-2468A1D8C0DD}" type="pres">
      <dgm:prSet presAssocID="{E8A671A3-BA37-BC46-B989-3E1A93F77C41}" presName="compChildNode" presStyleCnt="0"/>
      <dgm:spPr/>
    </dgm:pt>
    <dgm:pt modelId="{571191CB-0225-E649-B7E5-46A502C05DA1}" type="pres">
      <dgm:prSet presAssocID="{E8A671A3-BA37-BC46-B989-3E1A93F77C41}" presName="theInnerList" presStyleCnt="0"/>
      <dgm:spPr/>
    </dgm:pt>
    <dgm:pt modelId="{779C2F06-C1E3-C749-9621-415740D6AA08}" type="pres">
      <dgm:prSet presAssocID="{3DB148F7-41CA-074C-BCF5-440C303583FF}" presName="childNode" presStyleLbl="node1" presStyleIdx="0" presStyleCnt="2">
        <dgm:presLayoutVars>
          <dgm:bulletEnabled val="1"/>
        </dgm:presLayoutVars>
      </dgm:prSet>
      <dgm:spPr/>
      <dgm:t>
        <a:bodyPr/>
        <a:lstStyle/>
        <a:p>
          <a:endParaRPr kumimoji="1" lang="ja-JP" altLang="en-US"/>
        </a:p>
      </dgm:t>
    </dgm:pt>
    <dgm:pt modelId="{6E6B981B-7150-F247-93E0-6225D389A315}" type="pres">
      <dgm:prSet presAssocID="{3DB148F7-41CA-074C-BCF5-440C303583FF}" presName="aSpace2" presStyleCnt="0"/>
      <dgm:spPr/>
    </dgm:pt>
    <dgm:pt modelId="{B36C570F-5B0A-0447-A5E8-BA46DCD05C2E}" type="pres">
      <dgm:prSet presAssocID="{05551573-A982-3747-A37C-F645AFE7401C}" presName="childNode" presStyleLbl="node1" presStyleIdx="1" presStyleCnt="2">
        <dgm:presLayoutVars>
          <dgm:bulletEnabled val="1"/>
        </dgm:presLayoutVars>
      </dgm:prSet>
      <dgm:spPr/>
      <dgm:t>
        <a:bodyPr/>
        <a:lstStyle/>
        <a:p>
          <a:endParaRPr kumimoji="1" lang="ja-JP" altLang="en-US"/>
        </a:p>
      </dgm:t>
    </dgm:pt>
  </dgm:ptLst>
  <dgm:cxnLst>
    <dgm:cxn modelId="{A9CF1ED0-DA71-F44F-958F-9495194F1802}" type="presOf" srcId="{59CD2ECE-E683-2D45-A740-0500BEB354DF}" destId="{39D9E1F2-83CD-4B4F-8F78-16F950D6F9E9}" srcOrd="0" destOrd="0" presId="urn:microsoft.com/office/officeart/2005/8/layout/lProcess2"/>
    <dgm:cxn modelId="{2577939C-849A-574A-A63D-780835F78D16}" type="presOf" srcId="{E8A671A3-BA37-BC46-B989-3E1A93F77C41}" destId="{5DA625D8-3BAA-F548-917C-16CF6788282A}" srcOrd="1" destOrd="0" presId="urn:microsoft.com/office/officeart/2005/8/layout/lProcess2"/>
    <dgm:cxn modelId="{B71D058E-8EE7-3A46-A479-C0B3BA79C2DF}" srcId="{59CD2ECE-E683-2D45-A740-0500BEB354DF}" destId="{E8A671A3-BA37-BC46-B989-3E1A93F77C41}" srcOrd="0" destOrd="0" parTransId="{CB4613EC-B1FA-1941-9E57-18FF4FEA4FDD}" sibTransId="{AE2E1D67-E518-1447-ABB8-E87108D56175}"/>
    <dgm:cxn modelId="{68C98CD6-0DF2-DF4A-A180-05A8610C8FCE}" type="presOf" srcId="{05551573-A982-3747-A37C-F645AFE7401C}" destId="{B36C570F-5B0A-0447-A5E8-BA46DCD05C2E}" srcOrd="0" destOrd="0" presId="urn:microsoft.com/office/officeart/2005/8/layout/lProcess2"/>
    <dgm:cxn modelId="{37F7196C-C21F-5A4A-9874-FB0E4383CECD}" type="presOf" srcId="{3DB148F7-41CA-074C-BCF5-440C303583FF}" destId="{779C2F06-C1E3-C749-9621-415740D6AA08}" srcOrd="0" destOrd="0" presId="urn:microsoft.com/office/officeart/2005/8/layout/lProcess2"/>
    <dgm:cxn modelId="{5BC6D5C6-4EEC-D149-A1B3-613F8C8B1729}" type="presOf" srcId="{E8A671A3-BA37-BC46-B989-3E1A93F77C41}" destId="{9F1A8ABA-C595-2E40-AEAE-4DE179D5DE87}" srcOrd="0" destOrd="0" presId="urn:microsoft.com/office/officeart/2005/8/layout/lProcess2"/>
    <dgm:cxn modelId="{02B2851B-CA13-BF40-8C35-5DCEC3192EBC}" srcId="{E8A671A3-BA37-BC46-B989-3E1A93F77C41}" destId="{3DB148F7-41CA-074C-BCF5-440C303583FF}" srcOrd="0" destOrd="0" parTransId="{51EFA77B-1FBF-D849-8194-56AE8F5BDDE5}" sibTransId="{F97C4F3F-433D-A146-8336-9FCCA1D54789}"/>
    <dgm:cxn modelId="{916B9BF2-19A4-2044-B383-7F6D2DC07B1C}" srcId="{E8A671A3-BA37-BC46-B989-3E1A93F77C41}" destId="{05551573-A982-3747-A37C-F645AFE7401C}" srcOrd="1" destOrd="0" parTransId="{7A506141-479D-764F-A551-BE29AAA7BDD7}" sibTransId="{877C3FC4-756F-4846-91FC-7243B241CAB5}"/>
    <dgm:cxn modelId="{0789BC46-AB78-304A-8A00-7FB4D97DF611}" type="presParOf" srcId="{39D9E1F2-83CD-4B4F-8F78-16F950D6F9E9}" destId="{CE6787A7-79D3-DE4C-8036-E79325205085}" srcOrd="0" destOrd="0" presId="urn:microsoft.com/office/officeart/2005/8/layout/lProcess2"/>
    <dgm:cxn modelId="{BF606863-0BC9-5543-966D-8DA8F5476D66}" type="presParOf" srcId="{CE6787A7-79D3-DE4C-8036-E79325205085}" destId="{9F1A8ABA-C595-2E40-AEAE-4DE179D5DE87}" srcOrd="0" destOrd="0" presId="urn:microsoft.com/office/officeart/2005/8/layout/lProcess2"/>
    <dgm:cxn modelId="{49E6FD43-A6C2-C147-977C-487766E407F3}" type="presParOf" srcId="{CE6787A7-79D3-DE4C-8036-E79325205085}" destId="{5DA625D8-3BAA-F548-917C-16CF6788282A}" srcOrd="1" destOrd="0" presId="urn:microsoft.com/office/officeart/2005/8/layout/lProcess2"/>
    <dgm:cxn modelId="{E8EB5C47-D164-4C46-A265-86B2D57E8C7E}" type="presParOf" srcId="{CE6787A7-79D3-DE4C-8036-E79325205085}" destId="{07624D96-71F1-B040-90AC-2468A1D8C0DD}" srcOrd="2" destOrd="0" presId="urn:microsoft.com/office/officeart/2005/8/layout/lProcess2"/>
    <dgm:cxn modelId="{D73C00A1-96FE-354A-BEEC-AFA31BC53F9D}" type="presParOf" srcId="{07624D96-71F1-B040-90AC-2468A1D8C0DD}" destId="{571191CB-0225-E649-B7E5-46A502C05DA1}" srcOrd="0" destOrd="0" presId="urn:microsoft.com/office/officeart/2005/8/layout/lProcess2"/>
    <dgm:cxn modelId="{E678D81A-25FE-F243-9502-53A9C2A54F0A}" type="presParOf" srcId="{571191CB-0225-E649-B7E5-46A502C05DA1}" destId="{779C2F06-C1E3-C749-9621-415740D6AA08}" srcOrd="0" destOrd="0" presId="urn:microsoft.com/office/officeart/2005/8/layout/lProcess2"/>
    <dgm:cxn modelId="{045B71E8-7CDE-E748-BAAC-AF53A915DB91}" type="presParOf" srcId="{571191CB-0225-E649-B7E5-46A502C05DA1}" destId="{6E6B981B-7150-F247-93E0-6225D389A315}" srcOrd="1" destOrd="0" presId="urn:microsoft.com/office/officeart/2005/8/layout/lProcess2"/>
    <dgm:cxn modelId="{E4ECEA99-D7C3-AB4D-9AEB-ECD12C76D542}" type="presParOf" srcId="{571191CB-0225-E649-B7E5-46A502C05DA1}" destId="{B36C570F-5B0A-0447-A5E8-BA46DCD05C2E}" srcOrd="2" destOrd="0" presId="urn:microsoft.com/office/officeart/2005/8/layout/lProcess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59CD2ECE-E683-2D45-A740-0500BEB354DF}" type="doc">
      <dgm:prSet loTypeId="urn:microsoft.com/office/officeart/2005/8/layout/lProcess2" loCatId="" qsTypeId="urn:microsoft.com/office/officeart/2005/8/quickstyle/simple4" qsCatId="simple" csTypeId="urn:microsoft.com/office/officeart/2005/8/colors/accent1_2" csCatId="accent1" phldr="1"/>
      <dgm:spPr/>
      <dgm:t>
        <a:bodyPr/>
        <a:lstStyle/>
        <a:p>
          <a:endParaRPr kumimoji="1" lang="ja-JP" altLang="en-US"/>
        </a:p>
      </dgm:t>
    </dgm:pt>
    <dgm:pt modelId="{E8A671A3-BA37-BC46-B989-3E1A93F77C41}">
      <dgm:prSet phldrT="[テキスト]" custT="1"/>
      <dgm:spPr/>
      <dgm:t>
        <a:bodyPr/>
        <a:lstStyle/>
        <a:p>
          <a:r>
            <a:rPr kumimoji="1" lang="ja-JP" altLang="en-US" sz="2000" dirty="0" smtClean="0"/>
            <a:t>生徒名簿</a:t>
          </a:r>
          <a:endParaRPr kumimoji="1" lang="ja-JP" altLang="en-US" sz="2000" dirty="0"/>
        </a:p>
      </dgm:t>
    </dgm:pt>
    <dgm:pt modelId="{CB4613EC-B1FA-1941-9E57-18FF4FEA4FDD}" type="parTrans" cxnId="{B71D058E-8EE7-3A46-A479-C0B3BA79C2DF}">
      <dgm:prSet/>
      <dgm:spPr/>
      <dgm:t>
        <a:bodyPr/>
        <a:lstStyle/>
        <a:p>
          <a:endParaRPr kumimoji="1" lang="ja-JP" altLang="en-US"/>
        </a:p>
      </dgm:t>
    </dgm:pt>
    <dgm:pt modelId="{AE2E1D67-E518-1447-ABB8-E87108D56175}" type="sibTrans" cxnId="{B71D058E-8EE7-3A46-A479-C0B3BA79C2DF}">
      <dgm:prSet/>
      <dgm:spPr/>
      <dgm:t>
        <a:bodyPr/>
        <a:lstStyle/>
        <a:p>
          <a:endParaRPr kumimoji="1" lang="ja-JP" altLang="en-US"/>
        </a:p>
      </dgm:t>
    </dgm:pt>
    <dgm:pt modelId="{3DB148F7-41CA-074C-BCF5-440C303583FF}">
      <dgm:prSet phldrT="[テキスト]" custT="1"/>
      <dgm:spPr/>
      <dgm:t>
        <a:bodyPr/>
        <a:lstStyle/>
        <a:p>
          <a:r>
            <a:rPr kumimoji="1" lang="ja-JP" altLang="en-US" sz="1800" dirty="0" smtClean="0"/>
            <a:t>生徒データ</a:t>
          </a:r>
          <a:endParaRPr kumimoji="1" lang="ja-JP" altLang="en-US" sz="1800" dirty="0"/>
        </a:p>
      </dgm:t>
    </dgm:pt>
    <dgm:pt modelId="{51EFA77B-1FBF-D849-8194-56AE8F5BDDE5}" type="parTrans" cxnId="{02B2851B-CA13-BF40-8C35-5DCEC3192EBC}">
      <dgm:prSet/>
      <dgm:spPr/>
      <dgm:t>
        <a:bodyPr/>
        <a:lstStyle/>
        <a:p>
          <a:endParaRPr kumimoji="1" lang="ja-JP" altLang="en-US"/>
        </a:p>
      </dgm:t>
    </dgm:pt>
    <dgm:pt modelId="{F97C4F3F-433D-A146-8336-9FCCA1D54789}" type="sibTrans" cxnId="{02B2851B-CA13-BF40-8C35-5DCEC3192EBC}">
      <dgm:prSet/>
      <dgm:spPr/>
      <dgm:t>
        <a:bodyPr/>
        <a:lstStyle/>
        <a:p>
          <a:endParaRPr kumimoji="1" lang="ja-JP" altLang="en-US"/>
        </a:p>
      </dgm:t>
    </dgm:pt>
    <dgm:pt modelId="{05551573-A982-3747-A37C-F645AFE7401C}">
      <dgm:prSet phldrT="[テキスト]" custT="1"/>
      <dgm:spPr/>
      <dgm:t>
        <a:bodyPr/>
        <a:lstStyle/>
        <a:p>
          <a:r>
            <a:rPr kumimoji="1" lang="ja-JP" altLang="en-US" sz="1800" dirty="0" smtClean="0"/>
            <a:t>選択科目データ</a:t>
          </a:r>
          <a:endParaRPr kumimoji="1" lang="ja-JP" altLang="en-US" sz="1800" dirty="0"/>
        </a:p>
      </dgm:t>
    </dgm:pt>
    <dgm:pt modelId="{7A506141-479D-764F-A551-BE29AAA7BDD7}" type="parTrans" cxnId="{916B9BF2-19A4-2044-B383-7F6D2DC07B1C}">
      <dgm:prSet/>
      <dgm:spPr/>
      <dgm:t>
        <a:bodyPr/>
        <a:lstStyle/>
        <a:p>
          <a:endParaRPr kumimoji="1" lang="ja-JP" altLang="en-US"/>
        </a:p>
      </dgm:t>
    </dgm:pt>
    <dgm:pt modelId="{877C3FC4-756F-4846-91FC-7243B241CAB5}" type="sibTrans" cxnId="{916B9BF2-19A4-2044-B383-7F6D2DC07B1C}">
      <dgm:prSet/>
      <dgm:spPr/>
      <dgm:t>
        <a:bodyPr/>
        <a:lstStyle/>
        <a:p>
          <a:endParaRPr kumimoji="1" lang="ja-JP" altLang="en-US"/>
        </a:p>
      </dgm:t>
    </dgm:pt>
    <dgm:pt modelId="{4759BF91-2A64-1B4A-9F1A-0C1B36CF1694}">
      <dgm:prSet/>
      <dgm:spPr/>
      <dgm:t>
        <a:bodyPr/>
        <a:lstStyle/>
        <a:p>
          <a:r>
            <a:rPr kumimoji="1" lang="ja-JP" altLang="en-US" dirty="0" smtClean="0"/>
            <a:t>クラブデータ</a:t>
          </a:r>
          <a:endParaRPr kumimoji="1" lang="ja-JP" altLang="en-US" dirty="0"/>
        </a:p>
      </dgm:t>
    </dgm:pt>
    <dgm:pt modelId="{BE0D6CF2-0F0E-B948-BADB-101DE2403546}" type="parTrans" cxnId="{08801C3B-9F1D-654B-B82F-14D45DB28E95}">
      <dgm:prSet/>
      <dgm:spPr/>
      <dgm:t>
        <a:bodyPr/>
        <a:lstStyle/>
        <a:p>
          <a:endParaRPr kumimoji="1" lang="ja-JP" altLang="en-US"/>
        </a:p>
      </dgm:t>
    </dgm:pt>
    <dgm:pt modelId="{8C0F329F-59FE-1042-9297-3B7F69865240}" type="sibTrans" cxnId="{08801C3B-9F1D-654B-B82F-14D45DB28E95}">
      <dgm:prSet/>
      <dgm:spPr/>
      <dgm:t>
        <a:bodyPr/>
        <a:lstStyle/>
        <a:p>
          <a:endParaRPr kumimoji="1" lang="ja-JP" altLang="en-US"/>
        </a:p>
      </dgm:t>
    </dgm:pt>
    <dgm:pt modelId="{B1D4B8DC-2F85-B440-B89A-2B6AF09945B1}">
      <dgm:prSet/>
      <dgm:spPr/>
      <dgm:t>
        <a:bodyPr/>
        <a:lstStyle/>
        <a:p>
          <a:r>
            <a:rPr kumimoji="1" lang="ja-JP" altLang="en-US" dirty="0" smtClean="0"/>
            <a:t>生徒成績データ</a:t>
          </a:r>
          <a:endParaRPr kumimoji="1" lang="ja-JP" altLang="en-US" dirty="0"/>
        </a:p>
      </dgm:t>
    </dgm:pt>
    <dgm:pt modelId="{EE5F68A2-C19F-1146-AD51-148116F49472}" type="parTrans" cxnId="{A9F557EB-5728-E34B-A39F-50F528824372}">
      <dgm:prSet/>
      <dgm:spPr/>
      <dgm:t>
        <a:bodyPr/>
        <a:lstStyle/>
        <a:p>
          <a:endParaRPr kumimoji="1" lang="ja-JP" altLang="en-US"/>
        </a:p>
      </dgm:t>
    </dgm:pt>
    <dgm:pt modelId="{7D279DB9-B52C-8D4A-B774-6EFA1FB65D8E}" type="sibTrans" cxnId="{A9F557EB-5728-E34B-A39F-50F528824372}">
      <dgm:prSet/>
      <dgm:spPr/>
      <dgm:t>
        <a:bodyPr/>
        <a:lstStyle/>
        <a:p>
          <a:endParaRPr kumimoji="1" lang="ja-JP" altLang="en-US"/>
        </a:p>
      </dgm:t>
    </dgm:pt>
    <dgm:pt modelId="{39D9E1F2-83CD-4B4F-8F78-16F950D6F9E9}" type="pres">
      <dgm:prSet presAssocID="{59CD2ECE-E683-2D45-A740-0500BEB354DF}" presName="theList" presStyleCnt="0">
        <dgm:presLayoutVars>
          <dgm:dir/>
          <dgm:animLvl val="lvl"/>
          <dgm:resizeHandles val="exact"/>
        </dgm:presLayoutVars>
      </dgm:prSet>
      <dgm:spPr/>
      <dgm:t>
        <a:bodyPr/>
        <a:lstStyle/>
        <a:p>
          <a:endParaRPr kumimoji="1" lang="ja-JP" altLang="en-US"/>
        </a:p>
      </dgm:t>
    </dgm:pt>
    <dgm:pt modelId="{CE6787A7-79D3-DE4C-8036-E79325205085}" type="pres">
      <dgm:prSet presAssocID="{E8A671A3-BA37-BC46-B989-3E1A93F77C41}" presName="compNode" presStyleCnt="0"/>
      <dgm:spPr/>
    </dgm:pt>
    <dgm:pt modelId="{9F1A8ABA-C595-2E40-AEAE-4DE179D5DE87}" type="pres">
      <dgm:prSet presAssocID="{E8A671A3-BA37-BC46-B989-3E1A93F77C41}" presName="aNode" presStyleLbl="bgShp" presStyleIdx="0" presStyleCnt="1" custLinFactY="26211" custLinFactNeighborX="-377" custLinFactNeighborY="100000"/>
      <dgm:spPr/>
      <dgm:t>
        <a:bodyPr/>
        <a:lstStyle/>
        <a:p>
          <a:endParaRPr kumimoji="1" lang="ja-JP" altLang="en-US"/>
        </a:p>
      </dgm:t>
    </dgm:pt>
    <dgm:pt modelId="{5DA625D8-3BAA-F548-917C-16CF6788282A}" type="pres">
      <dgm:prSet presAssocID="{E8A671A3-BA37-BC46-B989-3E1A93F77C41}" presName="textNode" presStyleLbl="bgShp" presStyleIdx="0" presStyleCnt="1"/>
      <dgm:spPr/>
      <dgm:t>
        <a:bodyPr/>
        <a:lstStyle/>
        <a:p>
          <a:endParaRPr kumimoji="1" lang="ja-JP" altLang="en-US"/>
        </a:p>
      </dgm:t>
    </dgm:pt>
    <dgm:pt modelId="{07624D96-71F1-B040-90AC-2468A1D8C0DD}" type="pres">
      <dgm:prSet presAssocID="{E8A671A3-BA37-BC46-B989-3E1A93F77C41}" presName="compChildNode" presStyleCnt="0"/>
      <dgm:spPr/>
    </dgm:pt>
    <dgm:pt modelId="{571191CB-0225-E649-B7E5-46A502C05DA1}" type="pres">
      <dgm:prSet presAssocID="{E8A671A3-BA37-BC46-B989-3E1A93F77C41}" presName="theInnerList" presStyleCnt="0"/>
      <dgm:spPr/>
    </dgm:pt>
    <dgm:pt modelId="{779C2F06-C1E3-C749-9621-415740D6AA08}" type="pres">
      <dgm:prSet presAssocID="{3DB148F7-41CA-074C-BCF5-440C303583FF}" presName="childNode" presStyleLbl="node1" presStyleIdx="0" presStyleCnt="4">
        <dgm:presLayoutVars>
          <dgm:bulletEnabled val="1"/>
        </dgm:presLayoutVars>
      </dgm:prSet>
      <dgm:spPr/>
      <dgm:t>
        <a:bodyPr/>
        <a:lstStyle/>
        <a:p>
          <a:endParaRPr kumimoji="1" lang="ja-JP" altLang="en-US"/>
        </a:p>
      </dgm:t>
    </dgm:pt>
    <dgm:pt modelId="{6E6B981B-7150-F247-93E0-6225D389A315}" type="pres">
      <dgm:prSet presAssocID="{3DB148F7-41CA-074C-BCF5-440C303583FF}" presName="aSpace2" presStyleCnt="0"/>
      <dgm:spPr/>
    </dgm:pt>
    <dgm:pt modelId="{B36C570F-5B0A-0447-A5E8-BA46DCD05C2E}" type="pres">
      <dgm:prSet presAssocID="{05551573-A982-3747-A37C-F645AFE7401C}" presName="childNode" presStyleLbl="node1" presStyleIdx="1" presStyleCnt="4">
        <dgm:presLayoutVars>
          <dgm:bulletEnabled val="1"/>
        </dgm:presLayoutVars>
      </dgm:prSet>
      <dgm:spPr/>
      <dgm:t>
        <a:bodyPr/>
        <a:lstStyle/>
        <a:p>
          <a:endParaRPr kumimoji="1" lang="ja-JP" altLang="en-US"/>
        </a:p>
      </dgm:t>
    </dgm:pt>
    <dgm:pt modelId="{57242B29-31E5-7F46-AE64-9BBF48EE8EB5}" type="pres">
      <dgm:prSet presAssocID="{05551573-A982-3747-A37C-F645AFE7401C}" presName="aSpace2" presStyleCnt="0"/>
      <dgm:spPr/>
    </dgm:pt>
    <dgm:pt modelId="{80E5E350-5028-6D4C-BEE4-B14171CFB3E4}" type="pres">
      <dgm:prSet presAssocID="{4759BF91-2A64-1B4A-9F1A-0C1B36CF1694}" presName="childNode" presStyleLbl="node1" presStyleIdx="2" presStyleCnt="4">
        <dgm:presLayoutVars>
          <dgm:bulletEnabled val="1"/>
        </dgm:presLayoutVars>
      </dgm:prSet>
      <dgm:spPr/>
      <dgm:t>
        <a:bodyPr/>
        <a:lstStyle/>
        <a:p>
          <a:endParaRPr kumimoji="1" lang="ja-JP" altLang="en-US"/>
        </a:p>
      </dgm:t>
    </dgm:pt>
    <dgm:pt modelId="{1A504E45-28CE-8244-8854-A78A3721CC31}" type="pres">
      <dgm:prSet presAssocID="{4759BF91-2A64-1B4A-9F1A-0C1B36CF1694}" presName="aSpace2" presStyleCnt="0"/>
      <dgm:spPr/>
    </dgm:pt>
    <dgm:pt modelId="{4D4A0899-89A9-1E49-BC43-957C85A14244}" type="pres">
      <dgm:prSet presAssocID="{B1D4B8DC-2F85-B440-B89A-2B6AF09945B1}" presName="childNode" presStyleLbl="node1" presStyleIdx="3" presStyleCnt="4">
        <dgm:presLayoutVars>
          <dgm:bulletEnabled val="1"/>
        </dgm:presLayoutVars>
      </dgm:prSet>
      <dgm:spPr/>
      <dgm:t>
        <a:bodyPr/>
        <a:lstStyle/>
        <a:p>
          <a:endParaRPr kumimoji="1" lang="ja-JP" altLang="en-US"/>
        </a:p>
      </dgm:t>
    </dgm:pt>
  </dgm:ptLst>
  <dgm:cxnLst>
    <dgm:cxn modelId="{6BAAB2C1-329C-DC41-B037-D39EE08F2847}" type="presOf" srcId="{59CD2ECE-E683-2D45-A740-0500BEB354DF}" destId="{39D9E1F2-83CD-4B4F-8F78-16F950D6F9E9}" srcOrd="0" destOrd="0" presId="urn:microsoft.com/office/officeart/2005/8/layout/lProcess2"/>
    <dgm:cxn modelId="{459F5586-7468-1B49-BFF2-4219089D2AF5}" type="presOf" srcId="{4759BF91-2A64-1B4A-9F1A-0C1B36CF1694}" destId="{80E5E350-5028-6D4C-BEE4-B14171CFB3E4}" srcOrd="0" destOrd="0" presId="urn:microsoft.com/office/officeart/2005/8/layout/lProcess2"/>
    <dgm:cxn modelId="{772A3859-6B8D-884B-B62E-03F5C465575C}" type="presOf" srcId="{3DB148F7-41CA-074C-BCF5-440C303583FF}" destId="{779C2F06-C1E3-C749-9621-415740D6AA08}" srcOrd="0" destOrd="0" presId="urn:microsoft.com/office/officeart/2005/8/layout/lProcess2"/>
    <dgm:cxn modelId="{916B9BF2-19A4-2044-B383-7F6D2DC07B1C}" srcId="{E8A671A3-BA37-BC46-B989-3E1A93F77C41}" destId="{05551573-A982-3747-A37C-F645AFE7401C}" srcOrd="1" destOrd="0" parTransId="{7A506141-479D-764F-A551-BE29AAA7BDD7}" sibTransId="{877C3FC4-756F-4846-91FC-7243B241CAB5}"/>
    <dgm:cxn modelId="{CAF0F482-1743-814F-8892-1569F0F84337}" type="presOf" srcId="{E8A671A3-BA37-BC46-B989-3E1A93F77C41}" destId="{5DA625D8-3BAA-F548-917C-16CF6788282A}" srcOrd="1" destOrd="0" presId="urn:microsoft.com/office/officeart/2005/8/layout/lProcess2"/>
    <dgm:cxn modelId="{08801C3B-9F1D-654B-B82F-14D45DB28E95}" srcId="{E8A671A3-BA37-BC46-B989-3E1A93F77C41}" destId="{4759BF91-2A64-1B4A-9F1A-0C1B36CF1694}" srcOrd="2" destOrd="0" parTransId="{BE0D6CF2-0F0E-B948-BADB-101DE2403546}" sibTransId="{8C0F329F-59FE-1042-9297-3B7F69865240}"/>
    <dgm:cxn modelId="{8054278F-FB06-1641-B559-A04341E7555A}" type="presOf" srcId="{B1D4B8DC-2F85-B440-B89A-2B6AF09945B1}" destId="{4D4A0899-89A9-1E49-BC43-957C85A14244}" srcOrd="0" destOrd="0" presId="urn:microsoft.com/office/officeart/2005/8/layout/lProcess2"/>
    <dgm:cxn modelId="{02B2851B-CA13-BF40-8C35-5DCEC3192EBC}" srcId="{E8A671A3-BA37-BC46-B989-3E1A93F77C41}" destId="{3DB148F7-41CA-074C-BCF5-440C303583FF}" srcOrd="0" destOrd="0" parTransId="{51EFA77B-1FBF-D849-8194-56AE8F5BDDE5}" sibTransId="{F97C4F3F-433D-A146-8336-9FCCA1D54789}"/>
    <dgm:cxn modelId="{B71D058E-8EE7-3A46-A479-C0B3BA79C2DF}" srcId="{59CD2ECE-E683-2D45-A740-0500BEB354DF}" destId="{E8A671A3-BA37-BC46-B989-3E1A93F77C41}" srcOrd="0" destOrd="0" parTransId="{CB4613EC-B1FA-1941-9E57-18FF4FEA4FDD}" sibTransId="{AE2E1D67-E518-1447-ABB8-E87108D56175}"/>
    <dgm:cxn modelId="{16144660-3B5E-D745-8229-3062F1169F44}" type="presOf" srcId="{E8A671A3-BA37-BC46-B989-3E1A93F77C41}" destId="{9F1A8ABA-C595-2E40-AEAE-4DE179D5DE87}" srcOrd="0" destOrd="0" presId="urn:microsoft.com/office/officeart/2005/8/layout/lProcess2"/>
    <dgm:cxn modelId="{A9F557EB-5728-E34B-A39F-50F528824372}" srcId="{E8A671A3-BA37-BC46-B989-3E1A93F77C41}" destId="{B1D4B8DC-2F85-B440-B89A-2B6AF09945B1}" srcOrd="3" destOrd="0" parTransId="{EE5F68A2-C19F-1146-AD51-148116F49472}" sibTransId="{7D279DB9-B52C-8D4A-B774-6EFA1FB65D8E}"/>
    <dgm:cxn modelId="{F893BD31-24C2-0544-BA42-4AA29536FDB4}" type="presOf" srcId="{05551573-A982-3747-A37C-F645AFE7401C}" destId="{B36C570F-5B0A-0447-A5E8-BA46DCD05C2E}" srcOrd="0" destOrd="0" presId="urn:microsoft.com/office/officeart/2005/8/layout/lProcess2"/>
    <dgm:cxn modelId="{A5EACD7D-7252-4F4A-918A-64B9B37E9350}" type="presParOf" srcId="{39D9E1F2-83CD-4B4F-8F78-16F950D6F9E9}" destId="{CE6787A7-79D3-DE4C-8036-E79325205085}" srcOrd="0" destOrd="0" presId="urn:microsoft.com/office/officeart/2005/8/layout/lProcess2"/>
    <dgm:cxn modelId="{3E428A20-D674-9940-BA7A-CD37283C36B4}" type="presParOf" srcId="{CE6787A7-79D3-DE4C-8036-E79325205085}" destId="{9F1A8ABA-C595-2E40-AEAE-4DE179D5DE87}" srcOrd="0" destOrd="0" presId="urn:microsoft.com/office/officeart/2005/8/layout/lProcess2"/>
    <dgm:cxn modelId="{69BFDF8E-38F8-C743-9976-D92DE5A0E2BA}" type="presParOf" srcId="{CE6787A7-79D3-DE4C-8036-E79325205085}" destId="{5DA625D8-3BAA-F548-917C-16CF6788282A}" srcOrd="1" destOrd="0" presId="urn:microsoft.com/office/officeart/2005/8/layout/lProcess2"/>
    <dgm:cxn modelId="{44F94DCF-09B7-E543-B10A-155FD0C74513}" type="presParOf" srcId="{CE6787A7-79D3-DE4C-8036-E79325205085}" destId="{07624D96-71F1-B040-90AC-2468A1D8C0DD}" srcOrd="2" destOrd="0" presId="urn:microsoft.com/office/officeart/2005/8/layout/lProcess2"/>
    <dgm:cxn modelId="{8F5AB2EB-2BCE-EA4E-AB2D-84D21EFCC5CD}" type="presParOf" srcId="{07624D96-71F1-B040-90AC-2468A1D8C0DD}" destId="{571191CB-0225-E649-B7E5-46A502C05DA1}" srcOrd="0" destOrd="0" presId="urn:microsoft.com/office/officeart/2005/8/layout/lProcess2"/>
    <dgm:cxn modelId="{4B4E0AC0-566B-2B4B-9A83-FFBAF6B27863}" type="presParOf" srcId="{571191CB-0225-E649-B7E5-46A502C05DA1}" destId="{779C2F06-C1E3-C749-9621-415740D6AA08}" srcOrd="0" destOrd="0" presId="urn:microsoft.com/office/officeart/2005/8/layout/lProcess2"/>
    <dgm:cxn modelId="{5F0A2BD0-1FA7-D349-9634-6B101EC9330B}" type="presParOf" srcId="{571191CB-0225-E649-B7E5-46A502C05DA1}" destId="{6E6B981B-7150-F247-93E0-6225D389A315}" srcOrd="1" destOrd="0" presId="urn:microsoft.com/office/officeart/2005/8/layout/lProcess2"/>
    <dgm:cxn modelId="{DE947D25-2057-AC47-A893-8858A2152A80}" type="presParOf" srcId="{571191CB-0225-E649-B7E5-46A502C05DA1}" destId="{B36C570F-5B0A-0447-A5E8-BA46DCD05C2E}" srcOrd="2" destOrd="0" presId="urn:microsoft.com/office/officeart/2005/8/layout/lProcess2"/>
    <dgm:cxn modelId="{FD0FD6E7-1232-5349-9C55-7CEE310BB89B}" type="presParOf" srcId="{571191CB-0225-E649-B7E5-46A502C05DA1}" destId="{57242B29-31E5-7F46-AE64-9BBF48EE8EB5}" srcOrd="3" destOrd="0" presId="urn:microsoft.com/office/officeart/2005/8/layout/lProcess2"/>
    <dgm:cxn modelId="{F3FA6FBF-74A5-F846-988E-76550DABE381}" type="presParOf" srcId="{571191CB-0225-E649-B7E5-46A502C05DA1}" destId="{80E5E350-5028-6D4C-BEE4-B14171CFB3E4}" srcOrd="4" destOrd="0" presId="urn:microsoft.com/office/officeart/2005/8/layout/lProcess2"/>
    <dgm:cxn modelId="{16CEE8C5-7D9F-284F-B88D-BDBAE264BFE1}" type="presParOf" srcId="{571191CB-0225-E649-B7E5-46A502C05DA1}" destId="{1A504E45-28CE-8244-8854-A78A3721CC31}" srcOrd="5" destOrd="0" presId="urn:microsoft.com/office/officeart/2005/8/layout/lProcess2"/>
    <dgm:cxn modelId="{A8096B62-4CBD-E645-9FDC-E0DE195B37CB}" type="presParOf" srcId="{571191CB-0225-E649-B7E5-46A502C05DA1}" destId="{4D4A0899-89A9-1E49-BC43-957C85A14244}" srcOrd="6" destOrd="0" presId="urn:microsoft.com/office/officeart/2005/8/layout/lProcess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F1A8ABA-C595-2E40-AEAE-4DE179D5DE87}">
      <dsp:nvSpPr>
        <dsp:cNvPr id="0" name=""/>
        <dsp:cNvSpPr/>
      </dsp:nvSpPr>
      <dsp:spPr>
        <a:xfrm>
          <a:off x="0" y="0"/>
          <a:ext cx="2717393" cy="2546430"/>
        </a:xfrm>
        <a:prstGeom prst="roundRect">
          <a:avLst>
            <a:gd name="adj" fmla="val 10000"/>
          </a:avLst>
        </a:prstGeom>
        <a:solidFill>
          <a:schemeClr val="accent1">
            <a:tint val="40000"/>
            <a:hueOff val="0"/>
            <a:satOff val="0"/>
            <a:lumOff val="0"/>
            <a:alphaOff val="0"/>
          </a:schemeClr>
        </a:solidFill>
        <a:ln>
          <a:noFill/>
        </a:ln>
        <a:effectLst>
          <a:outerShdw blurRad="38100" dist="25400" dir="2700000" algn="br" rotWithShape="0">
            <a:srgbClr val="000000">
              <a:alpha val="60000"/>
            </a:srgbClr>
          </a:outerShdw>
        </a:effectLst>
      </dsp:spPr>
      <dsp:style>
        <a:lnRef idx="0">
          <a:scrgbClr r="0" g="0" b="0"/>
        </a:lnRef>
        <a:fillRef idx="1">
          <a:scrgbClr r="0" g="0" b="0"/>
        </a:fillRef>
        <a:effectRef idx="2">
          <a:scrgbClr r="0" g="0" b="0"/>
        </a:effectRef>
        <a:fontRef idx="minor"/>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kumimoji="1" lang="en-US" altLang="ja-JP" sz="2000" kern="1200" dirty="0" smtClean="0"/>
            <a:t>[</a:t>
          </a:r>
          <a:r>
            <a:rPr kumimoji="1" lang="ja-JP" altLang="en-US" sz="2000" kern="1200" dirty="0" smtClean="0"/>
            <a:t>データベース名</a:t>
          </a:r>
          <a:r>
            <a:rPr kumimoji="1" lang="en-US" altLang="ja-JP" sz="2000" kern="1200" dirty="0" smtClean="0"/>
            <a:t>]</a:t>
          </a:r>
          <a:endParaRPr kumimoji="1" lang="ja-JP" altLang="en-US" sz="2000" kern="1200" dirty="0" smtClean="0"/>
        </a:p>
        <a:p>
          <a:pPr lvl="0" algn="ctr" defTabSz="889000">
            <a:lnSpc>
              <a:spcPct val="90000"/>
            </a:lnSpc>
            <a:spcBef>
              <a:spcPct val="0"/>
            </a:spcBef>
            <a:spcAft>
              <a:spcPct val="35000"/>
            </a:spcAft>
          </a:pPr>
          <a:r>
            <a:rPr kumimoji="1" lang="ja-JP" altLang="en-US" sz="2000" kern="1200" dirty="0" smtClean="0"/>
            <a:t>コンビニ</a:t>
          </a:r>
          <a:endParaRPr kumimoji="1" lang="ja-JP" altLang="en-US" sz="2000" kern="1200" dirty="0"/>
        </a:p>
      </dsp:txBody>
      <dsp:txXfrm>
        <a:off x="0" y="0"/>
        <a:ext cx="2717393" cy="763929"/>
      </dsp:txXfrm>
    </dsp:sp>
    <dsp:sp modelId="{779C2F06-C1E3-C749-9621-415740D6AA08}">
      <dsp:nvSpPr>
        <dsp:cNvPr id="0" name=""/>
        <dsp:cNvSpPr/>
      </dsp:nvSpPr>
      <dsp:spPr>
        <a:xfrm>
          <a:off x="273067" y="764675"/>
          <a:ext cx="2173914" cy="767783"/>
        </a:xfrm>
        <a:prstGeom prst="roundRect">
          <a:avLst>
            <a:gd name="adj" fmla="val 10000"/>
          </a:avLst>
        </a:prstGeom>
        <a:gradFill rotWithShape="0">
          <a:gsLst>
            <a:gs pos="0">
              <a:schemeClr val="accent1">
                <a:hueOff val="0"/>
                <a:satOff val="0"/>
                <a:lumOff val="0"/>
                <a:alphaOff val="0"/>
                <a:shade val="70000"/>
                <a:satMod val="150000"/>
              </a:schemeClr>
            </a:gs>
            <a:gs pos="34000">
              <a:schemeClr val="accent1">
                <a:hueOff val="0"/>
                <a:satOff val="0"/>
                <a:lumOff val="0"/>
                <a:alphaOff val="0"/>
                <a:shade val="70000"/>
                <a:satMod val="140000"/>
              </a:schemeClr>
            </a:gs>
            <a:gs pos="70000">
              <a:schemeClr val="accent1">
                <a:hueOff val="0"/>
                <a:satOff val="0"/>
                <a:lumOff val="0"/>
                <a:alphaOff val="0"/>
                <a:tint val="100000"/>
                <a:shade val="90000"/>
                <a:satMod val="140000"/>
              </a:schemeClr>
            </a:gs>
            <a:gs pos="100000">
              <a:schemeClr val="accent1">
                <a:hueOff val="0"/>
                <a:satOff val="0"/>
                <a:lumOff val="0"/>
                <a:alphaOff val="0"/>
                <a:tint val="100000"/>
                <a:shade val="100000"/>
                <a:satMod val="100000"/>
              </a:schemeClr>
            </a:gs>
          </a:gsLst>
          <a:path path="circle">
            <a:fillToRect l="100000" t="100000" r="100000" b="100000"/>
          </a:path>
        </a:gradFill>
        <a:ln>
          <a:noFill/>
        </a:ln>
        <a:effectLst>
          <a:outerShdw blurRad="38100" dist="25400" dir="2700000" algn="br"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45720" tIns="34290" rIns="45720" bIns="34290" numCol="1" spcCol="1270" anchor="ctr" anchorCtr="0">
          <a:noAutofit/>
        </a:bodyPr>
        <a:lstStyle/>
        <a:p>
          <a:pPr lvl="0" algn="ctr" defTabSz="800100">
            <a:lnSpc>
              <a:spcPct val="90000"/>
            </a:lnSpc>
            <a:spcBef>
              <a:spcPct val="0"/>
            </a:spcBef>
            <a:spcAft>
              <a:spcPct val="35000"/>
            </a:spcAft>
          </a:pPr>
          <a:r>
            <a:rPr kumimoji="1" lang="en-US" altLang="ja-JP" sz="1800" kern="1200" dirty="0" smtClean="0"/>
            <a:t>[</a:t>
          </a:r>
          <a:r>
            <a:rPr kumimoji="1" lang="ja-JP" altLang="en-US" sz="1800" kern="1200" dirty="0" smtClean="0"/>
            <a:t>テーブル名</a:t>
          </a:r>
          <a:r>
            <a:rPr kumimoji="1" lang="en-US" altLang="ja-JP" sz="1800" kern="1200" dirty="0" smtClean="0"/>
            <a:t>]</a:t>
          </a:r>
          <a:endParaRPr kumimoji="1" lang="ja-JP" altLang="en-US" sz="1800" kern="1200" dirty="0" smtClean="0"/>
        </a:p>
        <a:p>
          <a:pPr lvl="0" algn="ctr" defTabSz="800100">
            <a:lnSpc>
              <a:spcPct val="90000"/>
            </a:lnSpc>
            <a:spcBef>
              <a:spcPct val="0"/>
            </a:spcBef>
            <a:spcAft>
              <a:spcPct val="35000"/>
            </a:spcAft>
          </a:pPr>
          <a:r>
            <a:rPr kumimoji="1" lang="ja-JP" altLang="en-US" sz="1800" kern="1200" dirty="0" smtClean="0"/>
            <a:t>商品データ</a:t>
          </a:r>
          <a:endParaRPr kumimoji="1" lang="ja-JP" altLang="en-US" sz="1800" kern="1200" dirty="0"/>
        </a:p>
      </dsp:txBody>
      <dsp:txXfrm>
        <a:off x="295555" y="787163"/>
        <a:ext cx="2128938" cy="722807"/>
      </dsp:txXfrm>
    </dsp:sp>
    <dsp:sp modelId="{B36C570F-5B0A-0447-A5E8-BA46DCD05C2E}">
      <dsp:nvSpPr>
        <dsp:cNvPr id="0" name=""/>
        <dsp:cNvSpPr/>
      </dsp:nvSpPr>
      <dsp:spPr>
        <a:xfrm>
          <a:off x="273067" y="1650579"/>
          <a:ext cx="2173914" cy="767783"/>
        </a:xfrm>
        <a:prstGeom prst="roundRect">
          <a:avLst>
            <a:gd name="adj" fmla="val 10000"/>
          </a:avLst>
        </a:prstGeom>
        <a:gradFill rotWithShape="0">
          <a:gsLst>
            <a:gs pos="0">
              <a:schemeClr val="accent1">
                <a:hueOff val="0"/>
                <a:satOff val="0"/>
                <a:lumOff val="0"/>
                <a:alphaOff val="0"/>
                <a:shade val="70000"/>
                <a:satMod val="150000"/>
              </a:schemeClr>
            </a:gs>
            <a:gs pos="34000">
              <a:schemeClr val="accent1">
                <a:hueOff val="0"/>
                <a:satOff val="0"/>
                <a:lumOff val="0"/>
                <a:alphaOff val="0"/>
                <a:shade val="70000"/>
                <a:satMod val="140000"/>
              </a:schemeClr>
            </a:gs>
            <a:gs pos="70000">
              <a:schemeClr val="accent1">
                <a:hueOff val="0"/>
                <a:satOff val="0"/>
                <a:lumOff val="0"/>
                <a:alphaOff val="0"/>
                <a:tint val="100000"/>
                <a:shade val="90000"/>
                <a:satMod val="140000"/>
              </a:schemeClr>
            </a:gs>
            <a:gs pos="100000">
              <a:schemeClr val="accent1">
                <a:hueOff val="0"/>
                <a:satOff val="0"/>
                <a:lumOff val="0"/>
                <a:alphaOff val="0"/>
                <a:tint val="100000"/>
                <a:shade val="100000"/>
                <a:satMod val="100000"/>
              </a:schemeClr>
            </a:gs>
          </a:gsLst>
          <a:path path="circle">
            <a:fillToRect l="100000" t="100000" r="100000" b="100000"/>
          </a:path>
        </a:gradFill>
        <a:ln>
          <a:noFill/>
        </a:ln>
        <a:effectLst>
          <a:outerShdw blurRad="38100" dist="25400" dir="2700000" algn="br"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45720" tIns="34290" rIns="45720" bIns="34290" numCol="1" spcCol="1270" anchor="ctr" anchorCtr="0">
          <a:noAutofit/>
        </a:bodyPr>
        <a:lstStyle/>
        <a:p>
          <a:pPr lvl="0" algn="ctr" defTabSz="800100">
            <a:lnSpc>
              <a:spcPct val="90000"/>
            </a:lnSpc>
            <a:spcBef>
              <a:spcPct val="0"/>
            </a:spcBef>
            <a:spcAft>
              <a:spcPct val="35000"/>
            </a:spcAft>
          </a:pPr>
          <a:r>
            <a:rPr kumimoji="1" lang="en-US" altLang="ja-JP" sz="1800" kern="1200" dirty="0" smtClean="0"/>
            <a:t>[</a:t>
          </a:r>
          <a:r>
            <a:rPr kumimoji="1" lang="ja-JP" altLang="en-US" sz="1800" kern="1200" dirty="0" smtClean="0"/>
            <a:t>テーブル名</a:t>
          </a:r>
          <a:r>
            <a:rPr kumimoji="1" lang="en-US" altLang="ja-JP" sz="1800" kern="1200" dirty="0" smtClean="0"/>
            <a:t>]</a:t>
          </a:r>
          <a:endParaRPr kumimoji="1" lang="ja-JP" altLang="en-US" sz="1800" kern="1200" dirty="0" smtClean="0"/>
        </a:p>
        <a:p>
          <a:pPr lvl="0" algn="ctr" defTabSz="800100">
            <a:lnSpc>
              <a:spcPct val="90000"/>
            </a:lnSpc>
            <a:spcBef>
              <a:spcPct val="0"/>
            </a:spcBef>
            <a:spcAft>
              <a:spcPct val="35000"/>
            </a:spcAft>
          </a:pPr>
          <a:r>
            <a:rPr kumimoji="1" lang="ja-JP" altLang="en-US" sz="1800" kern="1200" dirty="0" smtClean="0"/>
            <a:t>売上データ</a:t>
          </a:r>
          <a:endParaRPr kumimoji="1" lang="ja-JP" altLang="en-US" sz="1800" kern="1200" dirty="0"/>
        </a:p>
      </dsp:txBody>
      <dsp:txXfrm>
        <a:off x="295555" y="1673067"/>
        <a:ext cx="2128938" cy="722807"/>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F1A8ABA-C595-2E40-AEAE-4DE179D5DE87}">
      <dsp:nvSpPr>
        <dsp:cNvPr id="0" name=""/>
        <dsp:cNvSpPr/>
      </dsp:nvSpPr>
      <dsp:spPr>
        <a:xfrm>
          <a:off x="0" y="0"/>
          <a:ext cx="2198173" cy="2194784"/>
        </a:xfrm>
        <a:prstGeom prst="roundRect">
          <a:avLst>
            <a:gd name="adj" fmla="val 10000"/>
          </a:avLst>
        </a:prstGeom>
        <a:solidFill>
          <a:schemeClr val="accent1">
            <a:tint val="40000"/>
            <a:hueOff val="0"/>
            <a:satOff val="0"/>
            <a:lumOff val="0"/>
            <a:alphaOff val="0"/>
          </a:schemeClr>
        </a:solidFill>
        <a:ln>
          <a:noFill/>
        </a:ln>
        <a:effectLst>
          <a:outerShdw blurRad="38100" dist="25400" dir="2700000" algn="br" rotWithShape="0">
            <a:srgbClr val="000000">
              <a:alpha val="60000"/>
            </a:srgbClr>
          </a:outerShdw>
        </a:effectLst>
      </dsp:spPr>
      <dsp:style>
        <a:lnRef idx="0">
          <a:scrgbClr r="0" g="0" b="0"/>
        </a:lnRef>
        <a:fillRef idx="1">
          <a:scrgbClr r="0" g="0" b="0"/>
        </a:fillRef>
        <a:effectRef idx="2">
          <a:scrgbClr r="0" g="0" b="0"/>
        </a:effectRef>
        <a:fontRef idx="minor"/>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kumimoji="1" lang="ja-JP" altLang="en-US" sz="2000" kern="1200" dirty="0" smtClean="0"/>
            <a:t>コンビニ</a:t>
          </a:r>
          <a:endParaRPr kumimoji="1" lang="ja-JP" altLang="en-US" sz="2000" kern="1200" dirty="0"/>
        </a:p>
      </dsp:txBody>
      <dsp:txXfrm>
        <a:off x="0" y="0"/>
        <a:ext cx="2198173" cy="658435"/>
      </dsp:txXfrm>
    </dsp:sp>
    <dsp:sp modelId="{779C2F06-C1E3-C749-9621-415740D6AA08}">
      <dsp:nvSpPr>
        <dsp:cNvPr id="0" name=""/>
        <dsp:cNvSpPr/>
      </dsp:nvSpPr>
      <dsp:spPr>
        <a:xfrm>
          <a:off x="219817" y="659078"/>
          <a:ext cx="1758538" cy="661757"/>
        </a:xfrm>
        <a:prstGeom prst="roundRect">
          <a:avLst>
            <a:gd name="adj" fmla="val 10000"/>
          </a:avLst>
        </a:prstGeom>
        <a:gradFill rotWithShape="0">
          <a:gsLst>
            <a:gs pos="0">
              <a:schemeClr val="accent1">
                <a:hueOff val="0"/>
                <a:satOff val="0"/>
                <a:lumOff val="0"/>
                <a:alphaOff val="0"/>
                <a:shade val="70000"/>
                <a:satMod val="150000"/>
              </a:schemeClr>
            </a:gs>
            <a:gs pos="34000">
              <a:schemeClr val="accent1">
                <a:hueOff val="0"/>
                <a:satOff val="0"/>
                <a:lumOff val="0"/>
                <a:alphaOff val="0"/>
                <a:shade val="70000"/>
                <a:satMod val="140000"/>
              </a:schemeClr>
            </a:gs>
            <a:gs pos="70000">
              <a:schemeClr val="accent1">
                <a:hueOff val="0"/>
                <a:satOff val="0"/>
                <a:lumOff val="0"/>
                <a:alphaOff val="0"/>
                <a:tint val="100000"/>
                <a:shade val="90000"/>
                <a:satMod val="140000"/>
              </a:schemeClr>
            </a:gs>
            <a:gs pos="100000">
              <a:schemeClr val="accent1">
                <a:hueOff val="0"/>
                <a:satOff val="0"/>
                <a:lumOff val="0"/>
                <a:alphaOff val="0"/>
                <a:tint val="100000"/>
                <a:shade val="100000"/>
                <a:satMod val="100000"/>
              </a:schemeClr>
            </a:gs>
          </a:gsLst>
          <a:path path="circle">
            <a:fillToRect l="100000" t="100000" r="100000" b="100000"/>
          </a:path>
        </a:gradFill>
        <a:ln>
          <a:noFill/>
        </a:ln>
        <a:effectLst>
          <a:outerShdw blurRad="38100" dist="25400" dir="2700000" algn="br"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45720" tIns="34290" rIns="45720" bIns="34290" numCol="1" spcCol="1270" anchor="ctr" anchorCtr="0">
          <a:noAutofit/>
        </a:bodyPr>
        <a:lstStyle/>
        <a:p>
          <a:pPr lvl="0" algn="ctr" defTabSz="800100">
            <a:lnSpc>
              <a:spcPct val="90000"/>
            </a:lnSpc>
            <a:spcBef>
              <a:spcPct val="0"/>
            </a:spcBef>
            <a:spcAft>
              <a:spcPct val="35000"/>
            </a:spcAft>
          </a:pPr>
          <a:r>
            <a:rPr kumimoji="1" lang="ja-JP" altLang="en-US" sz="1800" kern="1200" dirty="0" smtClean="0"/>
            <a:t>商品データ</a:t>
          </a:r>
          <a:endParaRPr kumimoji="1" lang="ja-JP" altLang="en-US" sz="1800" kern="1200" dirty="0"/>
        </a:p>
      </dsp:txBody>
      <dsp:txXfrm>
        <a:off x="239199" y="678460"/>
        <a:ext cx="1719774" cy="622993"/>
      </dsp:txXfrm>
    </dsp:sp>
    <dsp:sp modelId="{B36C570F-5B0A-0447-A5E8-BA46DCD05C2E}">
      <dsp:nvSpPr>
        <dsp:cNvPr id="0" name=""/>
        <dsp:cNvSpPr/>
      </dsp:nvSpPr>
      <dsp:spPr>
        <a:xfrm>
          <a:off x="219817" y="1422644"/>
          <a:ext cx="1758538" cy="661757"/>
        </a:xfrm>
        <a:prstGeom prst="roundRect">
          <a:avLst>
            <a:gd name="adj" fmla="val 10000"/>
          </a:avLst>
        </a:prstGeom>
        <a:gradFill rotWithShape="0">
          <a:gsLst>
            <a:gs pos="0">
              <a:schemeClr val="accent1">
                <a:hueOff val="0"/>
                <a:satOff val="0"/>
                <a:lumOff val="0"/>
                <a:alphaOff val="0"/>
                <a:shade val="70000"/>
                <a:satMod val="150000"/>
              </a:schemeClr>
            </a:gs>
            <a:gs pos="34000">
              <a:schemeClr val="accent1">
                <a:hueOff val="0"/>
                <a:satOff val="0"/>
                <a:lumOff val="0"/>
                <a:alphaOff val="0"/>
                <a:shade val="70000"/>
                <a:satMod val="140000"/>
              </a:schemeClr>
            </a:gs>
            <a:gs pos="70000">
              <a:schemeClr val="accent1">
                <a:hueOff val="0"/>
                <a:satOff val="0"/>
                <a:lumOff val="0"/>
                <a:alphaOff val="0"/>
                <a:tint val="100000"/>
                <a:shade val="90000"/>
                <a:satMod val="140000"/>
              </a:schemeClr>
            </a:gs>
            <a:gs pos="100000">
              <a:schemeClr val="accent1">
                <a:hueOff val="0"/>
                <a:satOff val="0"/>
                <a:lumOff val="0"/>
                <a:alphaOff val="0"/>
                <a:tint val="100000"/>
                <a:shade val="100000"/>
                <a:satMod val="100000"/>
              </a:schemeClr>
            </a:gs>
          </a:gsLst>
          <a:path path="circle">
            <a:fillToRect l="100000" t="100000" r="100000" b="100000"/>
          </a:path>
        </a:gradFill>
        <a:ln>
          <a:noFill/>
        </a:ln>
        <a:effectLst>
          <a:outerShdw blurRad="38100" dist="25400" dir="2700000" algn="br"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45720" tIns="34290" rIns="45720" bIns="34290" numCol="1" spcCol="1270" anchor="ctr" anchorCtr="0">
          <a:noAutofit/>
        </a:bodyPr>
        <a:lstStyle/>
        <a:p>
          <a:pPr lvl="0" algn="ctr" defTabSz="800100">
            <a:lnSpc>
              <a:spcPct val="90000"/>
            </a:lnSpc>
            <a:spcBef>
              <a:spcPct val="0"/>
            </a:spcBef>
            <a:spcAft>
              <a:spcPct val="35000"/>
            </a:spcAft>
          </a:pPr>
          <a:r>
            <a:rPr kumimoji="1" lang="ja-JP" altLang="en-US" sz="1800" kern="1200" dirty="0" smtClean="0"/>
            <a:t>売上データ</a:t>
          </a:r>
          <a:endParaRPr kumimoji="1" lang="ja-JP" altLang="en-US" sz="1800" kern="1200" dirty="0"/>
        </a:p>
      </dsp:txBody>
      <dsp:txXfrm>
        <a:off x="239199" y="1442026"/>
        <a:ext cx="1719774" cy="622993"/>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F1A8ABA-C595-2E40-AEAE-4DE179D5DE87}">
      <dsp:nvSpPr>
        <dsp:cNvPr id="0" name=""/>
        <dsp:cNvSpPr/>
      </dsp:nvSpPr>
      <dsp:spPr>
        <a:xfrm>
          <a:off x="0" y="0"/>
          <a:ext cx="2717393" cy="2546430"/>
        </a:xfrm>
        <a:prstGeom prst="roundRect">
          <a:avLst>
            <a:gd name="adj" fmla="val 10000"/>
          </a:avLst>
        </a:prstGeom>
        <a:solidFill>
          <a:schemeClr val="accent1">
            <a:tint val="40000"/>
            <a:hueOff val="0"/>
            <a:satOff val="0"/>
            <a:lumOff val="0"/>
            <a:alphaOff val="0"/>
          </a:schemeClr>
        </a:solidFill>
        <a:ln>
          <a:noFill/>
        </a:ln>
        <a:effectLst>
          <a:outerShdw blurRad="38100" dist="25400" dir="2700000" algn="br" rotWithShape="0">
            <a:srgbClr val="000000">
              <a:alpha val="60000"/>
            </a:srgbClr>
          </a:outerShdw>
        </a:effectLst>
      </dsp:spPr>
      <dsp:style>
        <a:lnRef idx="0">
          <a:scrgbClr r="0" g="0" b="0"/>
        </a:lnRef>
        <a:fillRef idx="1">
          <a:scrgbClr r="0" g="0" b="0"/>
        </a:fillRef>
        <a:effectRef idx="2">
          <a:scrgbClr r="0" g="0" b="0"/>
        </a:effectRef>
        <a:fontRef idx="minor"/>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kumimoji="1" lang="en-US" altLang="ja-JP" sz="2000" kern="1200" dirty="0" smtClean="0"/>
            <a:t>[</a:t>
          </a:r>
          <a:r>
            <a:rPr kumimoji="1" lang="ja-JP" altLang="en-US" sz="2000" kern="1200" dirty="0" smtClean="0"/>
            <a:t>データベース名</a:t>
          </a:r>
          <a:r>
            <a:rPr kumimoji="1" lang="en-US" altLang="ja-JP" sz="2000" kern="1200" dirty="0" smtClean="0"/>
            <a:t>]</a:t>
          </a:r>
          <a:endParaRPr kumimoji="1" lang="ja-JP" altLang="en-US" sz="2000" kern="1200" dirty="0" smtClean="0"/>
        </a:p>
        <a:p>
          <a:pPr lvl="0" algn="ctr" defTabSz="889000">
            <a:lnSpc>
              <a:spcPct val="90000"/>
            </a:lnSpc>
            <a:spcBef>
              <a:spcPct val="0"/>
            </a:spcBef>
            <a:spcAft>
              <a:spcPct val="35000"/>
            </a:spcAft>
          </a:pPr>
          <a:r>
            <a:rPr kumimoji="1" lang="ja-JP" altLang="en-US" sz="2000" kern="1200" dirty="0" smtClean="0"/>
            <a:t>コンビニ</a:t>
          </a:r>
          <a:endParaRPr kumimoji="1" lang="ja-JP" altLang="en-US" sz="2000" kern="1200" dirty="0"/>
        </a:p>
      </dsp:txBody>
      <dsp:txXfrm>
        <a:off x="0" y="0"/>
        <a:ext cx="2717393" cy="763929"/>
      </dsp:txXfrm>
    </dsp:sp>
    <dsp:sp modelId="{779C2F06-C1E3-C749-9621-415740D6AA08}">
      <dsp:nvSpPr>
        <dsp:cNvPr id="0" name=""/>
        <dsp:cNvSpPr/>
      </dsp:nvSpPr>
      <dsp:spPr>
        <a:xfrm>
          <a:off x="273067" y="764675"/>
          <a:ext cx="2173914" cy="767783"/>
        </a:xfrm>
        <a:prstGeom prst="roundRect">
          <a:avLst>
            <a:gd name="adj" fmla="val 10000"/>
          </a:avLst>
        </a:prstGeom>
        <a:gradFill rotWithShape="0">
          <a:gsLst>
            <a:gs pos="0">
              <a:schemeClr val="accent1">
                <a:hueOff val="0"/>
                <a:satOff val="0"/>
                <a:lumOff val="0"/>
                <a:alphaOff val="0"/>
                <a:shade val="70000"/>
                <a:satMod val="150000"/>
              </a:schemeClr>
            </a:gs>
            <a:gs pos="34000">
              <a:schemeClr val="accent1">
                <a:hueOff val="0"/>
                <a:satOff val="0"/>
                <a:lumOff val="0"/>
                <a:alphaOff val="0"/>
                <a:shade val="70000"/>
                <a:satMod val="140000"/>
              </a:schemeClr>
            </a:gs>
            <a:gs pos="70000">
              <a:schemeClr val="accent1">
                <a:hueOff val="0"/>
                <a:satOff val="0"/>
                <a:lumOff val="0"/>
                <a:alphaOff val="0"/>
                <a:tint val="100000"/>
                <a:shade val="90000"/>
                <a:satMod val="140000"/>
              </a:schemeClr>
            </a:gs>
            <a:gs pos="100000">
              <a:schemeClr val="accent1">
                <a:hueOff val="0"/>
                <a:satOff val="0"/>
                <a:lumOff val="0"/>
                <a:alphaOff val="0"/>
                <a:tint val="100000"/>
                <a:shade val="100000"/>
                <a:satMod val="100000"/>
              </a:schemeClr>
            </a:gs>
          </a:gsLst>
          <a:path path="circle">
            <a:fillToRect l="100000" t="100000" r="100000" b="100000"/>
          </a:path>
        </a:gradFill>
        <a:ln>
          <a:noFill/>
        </a:ln>
        <a:effectLst>
          <a:outerShdw blurRad="38100" dist="25400" dir="2700000" algn="br"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45720" tIns="34290" rIns="45720" bIns="34290" numCol="1" spcCol="1270" anchor="ctr" anchorCtr="0">
          <a:noAutofit/>
        </a:bodyPr>
        <a:lstStyle/>
        <a:p>
          <a:pPr lvl="0" algn="ctr" defTabSz="800100">
            <a:lnSpc>
              <a:spcPct val="90000"/>
            </a:lnSpc>
            <a:spcBef>
              <a:spcPct val="0"/>
            </a:spcBef>
            <a:spcAft>
              <a:spcPct val="35000"/>
            </a:spcAft>
          </a:pPr>
          <a:r>
            <a:rPr kumimoji="1" lang="en-US" altLang="ja-JP" sz="1800" kern="1200" dirty="0" smtClean="0"/>
            <a:t>[</a:t>
          </a:r>
          <a:r>
            <a:rPr kumimoji="1" lang="ja-JP" altLang="en-US" sz="1800" kern="1200" dirty="0" smtClean="0"/>
            <a:t>テーブル名</a:t>
          </a:r>
          <a:r>
            <a:rPr kumimoji="1" lang="en-US" altLang="ja-JP" sz="1800" kern="1200" dirty="0" smtClean="0"/>
            <a:t>]</a:t>
          </a:r>
          <a:endParaRPr kumimoji="1" lang="ja-JP" altLang="en-US" sz="1800" kern="1200" dirty="0" smtClean="0"/>
        </a:p>
        <a:p>
          <a:pPr lvl="0" algn="ctr" defTabSz="800100">
            <a:lnSpc>
              <a:spcPct val="90000"/>
            </a:lnSpc>
            <a:spcBef>
              <a:spcPct val="0"/>
            </a:spcBef>
            <a:spcAft>
              <a:spcPct val="35000"/>
            </a:spcAft>
          </a:pPr>
          <a:r>
            <a:rPr kumimoji="1" lang="ja-JP" altLang="en-US" sz="1800" kern="1200" dirty="0" smtClean="0"/>
            <a:t>商品データ</a:t>
          </a:r>
          <a:endParaRPr kumimoji="1" lang="ja-JP" altLang="en-US" sz="1800" kern="1200" dirty="0"/>
        </a:p>
      </dsp:txBody>
      <dsp:txXfrm>
        <a:off x="295555" y="787163"/>
        <a:ext cx="2128938" cy="722807"/>
      </dsp:txXfrm>
    </dsp:sp>
    <dsp:sp modelId="{B36C570F-5B0A-0447-A5E8-BA46DCD05C2E}">
      <dsp:nvSpPr>
        <dsp:cNvPr id="0" name=""/>
        <dsp:cNvSpPr/>
      </dsp:nvSpPr>
      <dsp:spPr>
        <a:xfrm>
          <a:off x="273067" y="1650579"/>
          <a:ext cx="2173914" cy="767783"/>
        </a:xfrm>
        <a:prstGeom prst="roundRect">
          <a:avLst>
            <a:gd name="adj" fmla="val 10000"/>
          </a:avLst>
        </a:prstGeom>
        <a:gradFill rotWithShape="0">
          <a:gsLst>
            <a:gs pos="0">
              <a:schemeClr val="accent1">
                <a:hueOff val="0"/>
                <a:satOff val="0"/>
                <a:lumOff val="0"/>
                <a:alphaOff val="0"/>
                <a:shade val="70000"/>
                <a:satMod val="150000"/>
              </a:schemeClr>
            </a:gs>
            <a:gs pos="34000">
              <a:schemeClr val="accent1">
                <a:hueOff val="0"/>
                <a:satOff val="0"/>
                <a:lumOff val="0"/>
                <a:alphaOff val="0"/>
                <a:shade val="70000"/>
                <a:satMod val="140000"/>
              </a:schemeClr>
            </a:gs>
            <a:gs pos="70000">
              <a:schemeClr val="accent1">
                <a:hueOff val="0"/>
                <a:satOff val="0"/>
                <a:lumOff val="0"/>
                <a:alphaOff val="0"/>
                <a:tint val="100000"/>
                <a:shade val="90000"/>
                <a:satMod val="140000"/>
              </a:schemeClr>
            </a:gs>
            <a:gs pos="100000">
              <a:schemeClr val="accent1">
                <a:hueOff val="0"/>
                <a:satOff val="0"/>
                <a:lumOff val="0"/>
                <a:alphaOff val="0"/>
                <a:tint val="100000"/>
                <a:shade val="100000"/>
                <a:satMod val="100000"/>
              </a:schemeClr>
            </a:gs>
          </a:gsLst>
          <a:path path="circle">
            <a:fillToRect l="100000" t="100000" r="100000" b="100000"/>
          </a:path>
        </a:gradFill>
        <a:ln>
          <a:noFill/>
        </a:ln>
        <a:effectLst>
          <a:outerShdw blurRad="38100" dist="25400" dir="2700000" algn="br"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45720" tIns="34290" rIns="45720" bIns="34290" numCol="1" spcCol="1270" anchor="ctr" anchorCtr="0">
          <a:noAutofit/>
        </a:bodyPr>
        <a:lstStyle/>
        <a:p>
          <a:pPr lvl="0" algn="ctr" defTabSz="800100">
            <a:lnSpc>
              <a:spcPct val="90000"/>
            </a:lnSpc>
            <a:spcBef>
              <a:spcPct val="0"/>
            </a:spcBef>
            <a:spcAft>
              <a:spcPct val="35000"/>
            </a:spcAft>
          </a:pPr>
          <a:r>
            <a:rPr kumimoji="1" lang="en-US" altLang="ja-JP" sz="1800" kern="1200" dirty="0" smtClean="0"/>
            <a:t>[</a:t>
          </a:r>
          <a:r>
            <a:rPr kumimoji="1" lang="ja-JP" altLang="en-US" sz="1800" kern="1200" dirty="0" smtClean="0"/>
            <a:t>テーブル名</a:t>
          </a:r>
          <a:r>
            <a:rPr kumimoji="1" lang="en-US" altLang="ja-JP" sz="1800" kern="1200" dirty="0" smtClean="0"/>
            <a:t>]</a:t>
          </a:r>
          <a:endParaRPr kumimoji="1" lang="ja-JP" altLang="en-US" sz="1800" kern="1200" dirty="0" smtClean="0"/>
        </a:p>
        <a:p>
          <a:pPr lvl="0" algn="ctr" defTabSz="800100">
            <a:lnSpc>
              <a:spcPct val="90000"/>
            </a:lnSpc>
            <a:spcBef>
              <a:spcPct val="0"/>
            </a:spcBef>
            <a:spcAft>
              <a:spcPct val="35000"/>
            </a:spcAft>
          </a:pPr>
          <a:r>
            <a:rPr kumimoji="1" lang="ja-JP" altLang="en-US" sz="1800" kern="1200" dirty="0" smtClean="0"/>
            <a:t>売上データ</a:t>
          </a:r>
          <a:endParaRPr kumimoji="1" lang="ja-JP" altLang="en-US" sz="1800" kern="1200" dirty="0"/>
        </a:p>
      </dsp:txBody>
      <dsp:txXfrm>
        <a:off x="295555" y="1673067"/>
        <a:ext cx="2128938" cy="722807"/>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F1A8ABA-C595-2E40-AEAE-4DE179D5DE87}">
      <dsp:nvSpPr>
        <dsp:cNvPr id="0" name=""/>
        <dsp:cNvSpPr/>
      </dsp:nvSpPr>
      <dsp:spPr>
        <a:xfrm>
          <a:off x="0" y="0"/>
          <a:ext cx="2717393" cy="2546430"/>
        </a:xfrm>
        <a:prstGeom prst="roundRect">
          <a:avLst>
            <a:gd name="adj" fmla="val 10000"/>
          </a:avLst>
        </a:prstGeom>
        <a:solidFill>
          <a:schemeClr val="accent1">
            <a:tint val="40000"/>
            <a:hueOff val="0"/>
            <a:satOff val="0"/>
            <a:lumOff val="0"/>
            <a:alphaOff val="0"/>
          </a:schemeClr>
        </a:solidFill>
        <a:ln>
          <a:noFill/>
        </a:ln>
        <a:effectLst>
          <a:outerShdw blurRad="38100" dist="25400" dir="2700000" algn="br" rotWithShape="0">
            <a:srgbClr val="000000">
              <a:alpha val="60000"/>
            </a:srgbClr>
          </a:outerShdw>
        </a:effectLst>
      </dsp:spPr>
      <dsp:style>
        <a:lnRef idx="0">
          <a:scrgbClr r="0" g="0" b="0"/>
        </a:lnRef>
        <a:fillRef idx="1">
          <a:scrgbClr r="0" g="0" b="0"/>
        </a:fillRef>
        <a:effectRef idx="2">
          <a:scrgbClr r="0" g="0" b="0"/>
        </a:effectRef>
        <a:fontRef idx="minor"/>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kumimoji="1" lang="en-US" altLang="ja-JP" sz="2000" kern="1200" dirty="0" smtClean="0"/>
            <a:t>[</a:t>
          </a:r>
          <a:r>
            <a:rPr kumimoji="1" lang="ja-JP" altLang="en-US" sz="2000" kern="1200" dirty="0" smtClean="0"/>
            <a:t>データベース名</a:t>
          </a:r>
          <a:r>
            <a:rPr kumimoji="1" lang="en-US" altLang="ja-JP" sz="2000" kern="1200" dirty="0" smtClean="0"/>
            <a:t>]</a:t>
          </a:r>
          <a:endParaRPr kumimoji="1" lang="ja-JP" altLang="en-US" sz="2000" kern="1200" dirty="0" smtClean="0"/>
        </a:p>
        <a:p>
          <a:pPr lvl="0" algn="ctr" defTabSz="889000">
            <a:lnSpc>
              <a:spcPct val="90000"/>
            </a:lnSpc>
            <a:spcBef>
              <a:spcPct val="0"/>
            </a:spcBef>
            <a:spcAft>
              <a:spcPct val="35000"/>
            </a:spcAft>
          </a:pPr>
          <a:r>
            <a:rPr kumimoji="1" lang="ja-JP" altLang="en-US" sz="2000" kern="1200" dirty="0" smtClean="0"/>
            <a:t>コンビニ</a:t>
          </a:r>
          <a:endParaRPr kumimoji="1" lang="ja-JP" altLang="en-US" sz="2000" kern="1200" dirty="0"/>
        </a:p>
      </dsp:txBody>
      <dsp:txXfrm>
        <a:off x="0" y="0"/>
        <a:ext cx="2717393" cy="763929"/>
      </dsp:txXfrm>
    </dsp:sp>
    <dsp:sp modelId="{779C2F06-C1E3-C749-9621-415740D6AA08}">
      <dsp:nvSpPr>
        <dsp:cNvPr id="0" name=""/>
        <dsp:cNvSpPr/>
      </dsp:nvSpPr>
      <dsp:spPr>
        <a:xfrm>
          <a:off x="273067" y="764675"/>
          <a:ext cx="2173914" cy="767783"/>
        </a:xfrm>
        <a:prstGeom prst="roundRect">
          <a:avLst>
            <a:gd name="adj" fmla="val 10000"/>
          </a:avLst>
        </a:prstGeom>
        <a:gradFill rotWithShape="0">
          <a:gsLst>
            <a:gs pos="0">
              <a:schemeClr val="accent1">
                <a:hueOff val="0"/>
                <a:satOff val="0"/>
                <a:lumOff val="0"/>
                <a:alphaOff val="0"/>
                <a:shade val="70000"/>
                <a:satMod val="150000"/>
              </a:schemeClr>
            </a:gs>
            <a:gs pos="34000">
              <a:schemeClr val="accent1">
                <a:hueOff val="0"/>
                <a:satOff val="0"/>
                <a:lumOff val="0"/>
                <a:alphaOff val="0"/>
                <a:shade val="70000"/>
                <a:satMod val="140000"/>
              </a:schemeClr>
            </a:gs>
            <a:gs pos="70000">
              <a:schemeClr val="accent1">
                <a:hueOff val="0"/>
                <a:satOff val="0"/>
                <a:lumOff val="0"/>
                <a:alphaOff val="0"/>
                <a:tint val="100000"/>
                <a:shade val="90000"/>
                <a:satMod val="140000"/>
              </a:schemeClr>
            </a:gs>
            <a:gs pos="100000">
              <a:schemeClr val="accent1">
                <a:hueOff val="0"/>
                <a:satOff val="0"/>
                <a:lumOff val="0"/>
                <a:alphaOff val="0"/>
                <a:tint val="100000"/>
                <a:shade val="100000"/>
                <a:satMod val="100000"/>
              </a:schemeClr>
            </a:gs>
          </a:gsLst>
          <a:path path="circle">
            <a:fillToRect l="100000" t="100000" r="100000" b="100000"/>
          </a:path>
        </a:gradFill>
        <a:ln>
          <a:noFill/>
        </a:ln>
        <a:effectLst>
          <a:outerShdw blurRad="38100" dist="25400" dir="2700000" algn="br"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45720" tIns="34290" rIns="45720" bIns="34290" numCol="1" spcCol="1270" anchor="ctr" anchorCtr="0">
          <a:noAutofit/>
        </a:bodyPr>
        <a:lstStyle/>
        <a:p>
          <a:pPr lvl="0" algn="ctr" defTabSz="800100">
            <a:lnSpc>
              <a:spcPct val="90000"/>
            </a:lnSpc>
            <a:spcBef>
              <a:spcPct val="0"/>
            </a:spcBef>
            <a:spcAft>
              <a:spcPct val="35000"/>
            </a:spcAft>
          </a:pPr>
          <a:r>
            <a:rPr kumimoji="1" lang="en-US" altLang="ja-JP" sz="1800" kern="1200" dirty="0" smtClean="0"/>
            <a:t>[</a:t>
          </a:r>
          <a:r>
            <a:rPr kumimoji="1" lang="ja-JP" altLang="en-US" sz="1800" kern="1200" dirty="0" smtClean="0"/>
            <a:t>テーブル名</a:t>
          </a:r>
          <a:r>
            <a:rPr kumimoji="1" lang="en-US" altLang="ja-JP" sz="1800" kern="1200" dirty="0" smtClean="0"/>
            <a:t>]</a:t>
          </a:r>
          <a:endParaRPr kumimoji="1" lang="ja-JP" altLang="en-US" sz="1800" kern="1200" dirty="0" smtClean="0"/>
        </a:p>
        <a:p>
          <a:pPr lvl="0" algn="ctr" defTabSz="800100">
            <a:lnSpc>
              <a:spcPct val="90000"/>
            </a:lnSpc>
            <a:spcBef>
              <a:spcPct val="0"/>
            </a:spcBef>
            <a:spcAft>
              <a:spcPct val="35000"/>
            </a:spcAft>
          </a:pPr>
          <a:r>
            <a:rPr kumimoji="1" lang="ja-JP" altLang="en-US" sz="1800" kern="1200" dirty="0" smtClean="0"/>
            <a:t>商品データ</a:t>
          </a:r>
          <a:endParaRPr kumimoji="1" lang="ja-JP" altLang="en-US" sz="1800" kern="1200" dirty="0"/>
        </a:p>
      </dsp:txBody>
      <dsp:txXfrm>
        <a:off x="295555" y="787163"/>
        <a:ext cx="2128938" cy="722807"/>
      </dsp:txXfrm>
    </dsp:sp>
    <dsp:sp modelId="{B36C570F-5B0A-0447-A5E8-BA46DCD05C2E}">
      <dsp:nvSpPr>
        <dsp:cNvPr id="0" name=""/>
        <dsp:cNvSpPr/>
      </dsp:nvSpPr>
      <dsp:spPr>
        <a:xfrm>
          <a:off x="273067" y="1650579"/>
          <a:ext cx="2173914" cy="767783"/>
        </a:xfrm>
        <a:prstGeom prst="roundRect">
          <a:avLst>
            <a:gd name="adj" fmla="val 10000"/>
          </a:avLst>
        </a:prstGeom>
        <a:gradFill rotWithShape="0">
          <a:gsLst>
            <a:gs pos="0">
              <a:schemeClr val="accent1">
                <a:hueOff val="0"/>
                <a:satOff val="0"/>
                <a:lumOff val="0"/>
                <a:alphaOff val="0"/>
                <a:shade val="70000"/>
                <a:satMod val="150000"/>
              </a:schemeClr>
            </a:gs>
            <a:gs pos="34000">
              <a:schemeClr val="accent1">
                <a:hueOff val="0"/>
                <a:satOff val="0"/>
                <a:lumOff val="0"/>
                <a:alphaOff val="0"/>
                <a:shade val="70000"/>
                <a:satMod val="140000"/>
              </a:schemeClr>
            </a:gs>
            <a:gs pos="70000">
              <a:schemeClr val="accent1">
                <a:hueOff val="0"/>
                <a:satOff val="0"/>
                <a:lumOff val="0"/>
                <a:alphaOff val="0"/>
                <a:tint val="100000"/>
                <a:shade val="90000"/>
                <a:satMod val="140000"/>
              </a:schemeClr>
            </a:gs>
            <a:gs pos="100000">
              <a:schemeClr val="accent1">
                <a:hueOff val="0"/>
                <a:satOff val="0"/>
                <a:lumOff val="0"/>
                <a:alphaOff val="0"/>
                <a:tint val="100000"/>
                <a:shade val="100000"/>
                <a:satMod val="100000"/>
              </a:schemeClr>
            </a:gs>
          </a:gsLst>
          <a:path path="circle">
            <a:fillToRect l="100000" t="100000" r="100000" b="100000"/>
          </a:path>
        </a:gradFill>
        <a:ln>
          <a:noFill/>
        </a:ln>
        <a:effectLst>
          <a:outerShdw blurRad="38100" dist="25400" dir="2700000" algn="br"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45720" tIns="34290" rIns="45720" bIns="34290" numCol="1" spcCol="1270" anchor="ctr" anchorCtr="0">
          <a:noAutofit/>
        </a:bodyPr>
        <a:lstStyle/>
        <a:p>
          <a:pPr lvl="0" algn="ctr" defTabSz="800100">
            <a:lnSpc>
              <a:spcPct val="90000"/>
            </a:lnSpc>
            <a:spcBef>
              <a:spcPct val="0"/>
            </a:spcBef>
            <a:spcAft>
              <a:spcPct val="35000"/>
            </a:spcAft>
          </a:pPr>
          <a:r>
            <a:rPr kumimoji="1" lang="en-US" altLang="ja-JP" sz="1800" kern="1200" dirty="0" smtClean="0"/>
            <a:t>[</a:t>
          </a:r>
          <a:r>
            <a:rPr kumimoji="1" lang="ja-JP" altLang="en-US" sz="1800" kern="1200" dirty="0" smtClean="0"/>
            <a:t>テーブル名</a:t>
          </a:r>
          <a:r>
            <a:rPr kumimoji="1" lang="en-US" altLang="ja-JP" sz="1800" kern="1200" dirty="0" smtClean="0"/>
            <a:t>]</a:t>
          </a:r>
          <a:endParaRPr kumimoji="1" lang="ja-JP" altLang="en-US" sz="1800" kern="1200" dirty="0" smtClean="0"/>
        </a:p>
        <a:p>
          <a:pPr lvl="0" algn="ctr" defTabSz="800100">
            <a:lnSpc>
              <a:spcPct val="90000"/>
            </a:lnSpc>
            <a:spcBef>
              <a:spcPct val="0"/>
            </a:spcBef>
            <a:spcAft>
              <a:spcPct val="35000"/>
            </a:spcAft>
          </a:pPr>
          <a:r>
            <a:rPr kumimoji="1" lang="ja-JP" altLang="en-US" sz="1800" kern="1200" dirty="0" smtClean="0"/>
            <a:t>売上データ</a:t>
          </a:r>
          <a:endParaRPr kumimoji="1" lang="ja-JP" altLang="en-US" sz="1800" kern="1200" dirty="0"/>
        </a:p>
      </dsp:txBody>
      <dsp:txXfrm>
        <a:off x="295555" y="1673067"/>
        <a:ext cx="2128938" cy="722807"/>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F1A8ABA-C595-2E40-AEAE-4DE179D5DE87}">
      <dsp:nvSpPr>
        <dsp:cNvPr id="0" name=""/>
        <dsp:cNvSpPr/>
      </dsp:nvSpPr>
      <dsp:spPr>
        <a:xfrm>
          <a:off x="0" y="0"/>
          <a:ext cx="2384384" cy="2488470"/>
        </a:xfrm>
        <a:prstGeom prst="roundRect">
          <a:avLst>
            <a:gd name="adj" fmla="val 10000"/>
          </a:avLst>
        </a:prstGeom>
        <a:solidFill>
          <a:schemeClr val="accent1">
            <a:tint val="40000"/>
            <a:hueOff val="0"/>
            <a:satOff val="0"/>
            <a:lumOff val="0"/>
            <a:alphaOff val="0"/>
          </a:schemeClr>
        </a:solidFill>
        <a:ln>
          <a:noFill/>
        </a:ln>
        <a:effectLst>
          <a:outerShdw blurRad="38100" dist="25400" dir="2700000" algn="br" rotWithShape="0">
            <a:srgbClr val="000000">
              <a:alpha val="60000"/>
            </a:srgbClr>
          </a:outerShdw>
        </a:effectLst>
      </dsp:spPr>
      <dsp:style>
        <a:lnRef idx="0">
          <a:scrgbClr r="0" g="0" b="0"/>
        </a:lnRef>
        <a:fillRef idx="1">
          <a:scrgbClr r="0" g="0" b="0"/>
        </a:fillRef>
        <a:effectRef idx="2">
          <a:scrgbClr r="0" g="0" b="0"/>
        </a:effectRef>
        <a:fontRef idx="minor"/>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kumimoji="1" lang="ja-JP" altLang="en-US" sz="2000" kern="1200" dirty="0" smtClean="0"/>
            <a:t>生徒名簿</a:t>
          </a:r>
          <a:endParaRPr kumimoji="1" lang="ja-JP" altLang="en-US" sz="2000" kern="1200" dirty="0"/>
        </a:p>
      </dsp:txBody>
      <dsp:txXfrm>
        <a:off x="0" y="0"/>
        <a:ext cx="2384384" cy="746541"/>
      </dsp:txXfrm>
    </dsp:sp>
    <dsp:sp modelId="{779C2F06-C1E3-C749-9621-415740D6AA08}">
      <dsp:nvSpPr>
        <dsp:cNvPr id="0" name=""/>
        <dsp:cNvSpPr/>
      </dsp:nvSpPr>
      <dsp:spPr>
        <a:xfrm>
          <a:off x="238438" y="746601"/>
          <a:ext cx="1907507" cy="362517"/>
        </a:xfrm>
        <a:prstGeom prst="roundRect">
          <a:avLst>
            <a:gd name="adj" fmla="val 10000"/>
          </a:avLst>
        </a:prstGeom>
        <a:gradFill rotWithShape="0">
          <a:gsLst>
            <a:gs pos="0">
              <a:schemeClr val="accent1">
                <a:hueOff val="0"/>
                <a:satOff val="0"/>
                <a:lumOff val="0"/>
                <a:alphaOff val="0"/>
                <a:shade val="70000"/>
                <a:satMod val="150000"/>
              </a:schemeClr>
            </a:gs>
            <a:gs pos="34000">
              <a:schemeClr val="accent1">
                <a:hueOff val="0"/>
                <a:satOff val="0"/>
                <a:lumOff val="0"/>
                <a:alphaOff val="0"/>
                <a:shade val="70000"/>
                <a:satMod val="140000"/>
              </a:schemeClr>
            </a:gs>
            <a:gs pos="70000">
              <a:schemeClr val="accent1">
                <a:hueOff val="0"/>
                <a:satOff val="0"/>
                <a:lumOff val="0"/>
                <a:alphaOff val="0"/>
                <a:tint val="100000"/>
                <a:shade val="90000"/>
                <a:satMod val="140000"/>
              </a:schemeClr>
            </a:gs>
            <a:gs pos="100000">
              <a:schemeClr val="accent1">
                <a:hueOff val="0"/>
                <a:satOff val="0"/>
                <a:lumOff val="0"/>
                <a:alphaOff val="0"/>
                <a:tint val="100000"/>
                <a:shade val="100000"/>
                <a:satMod val="100000"/>
              </a:schemeClr>
            </a:gs>
          </a:gsLst>
          <a:path path="circle">
            <a:fillToRect l="100000" t="100000" r="100000" b="100000"/>
          </a:path>
        </a:gradFill>
        <a:ln>
          <a:noFill/>
        </a:ln>
        <a:effectLst>
          <a:outerShdw blurRad="38100" dist="25400" dir="2700000" algn="br"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45720" tIns="34290" rIns="45720" bIns="34290" numCol="1" spcCol="1270" anchor="ctr" anchorCtr="0">
          <a:noAutofit/>
        </a:bodyPr>
        <a:lstStyle/>
        <a:p>
          <a:pPr lvl="0" algn="ctr" defTabSz="800100">
            <a:lnSpc>
              <a:spcPct val="90000"/>
            </a:lnSpc>
            <a:spcBef>
              <a:spcPct val="0"/>
            </a:spcBef>
            <a:spcAft>
              <a:spcPct val="35000"/>
            </a:spcAft>
          </a:pPr>
          <a:r>
            <a:rPr kumimoji="1" lang="ja-JP" altLang="en-US" sz="1800" kern="1200" dirty="0" smtClean="0"/>
            <a:t>生徒データ</a:t>
          </a:r>
          <a:endParaRPr kumimoji="1" lang="ja-JP" altLang="en-US" sz="1800" kern="1200" dirty="0"/>
        </a:p>
      </dsp:txBody>
      <dsp:txXfrm>
        <a:off x="249056" y="757219"/>
        <a:ext cx="1886271" cy="341281"/>
      </dsp:txXfrm>
    </dsp:sp>
    <dsp:sp modelId="{B36C570F-5B0A-0447-A5E8-BA46DCD05C2E}">
      <dsp:nvSpPr>
        <dsp:cNvPr id="0" name=""/>
        <dsp:cNvSpPr/>
      </dsp:nvSpPr>
      <dsp:spPr>
        <a:xfrm>
          <a:off x="238438" y="1164890"/>
          <a:ext cx="1907507" cy="362517"/>
        </a:xfrm>
        <a:prstGeom prst="roundRect">
          <a:avLst>
            <a:gd name="adj" fmla="val 10000"/>
          </a:avLst>
        </a:prstGeom>
        <a:gradFill rotWithShape="0">
          <a:gsLst>
            <a:gs pos="0">
              <a:schemeClr val="accent1">
                <a:hueOff val="0"/>
                <a:satOff val="0"/>
                <a:lumOff val="0"/>
                <a:alphaOff val="0"/>
                <a:shade val="70000"/>
                <a:satMod val="150000"/>
              </a:schemeClr>
            </a:gs>
            <a:gs pos="34000">
              <a:schemeClr val="accent1">
                <a:hueOff val="0"/>
                <a:satOff val="0"/>
                <a:lumOff val="0"/>
                <a:alphaOff val="0"/>
                <a:shade val="70000"/>
                <a:satMod val="140000"/>
              </a:schemeClr>
            </a:gs>
            <a:gs pos="70000">
              <a:schemeClr val="accent1">
                <a:hueOff val="0"/>
                <a:satOff val="0"/>
                <a:lumOff val="0"/>
                <a:alphaOff val="0"/>
                <a:tint val="100000"/>
                <a:shade val="90000"/>
                <a:satMod val="140000"/>
              </a:schemeClr>
            </a:gs>
            <a:gs pos="100000">
              <a:schemeClr val="accent1">
                <a:hueOff val="0"/>
                <a:satOff val="0"/>
                <a:lumOff val="0"/>
                <a:alphaOff val="0"/>
                <a:tint val="100000"/>
                <a:shade val="100000"/>
                <a:satMod val="100000"/>
              </a:schemeClr>
            </a:gs>
          </a:gsLst>
          <a:path path="circle">
            <a:fillToRect l="100000" t="100000" r="100000" b="100000"/>
          </a:path>
        </a:gradFill>
        <a:ln>
          <a:noFill/>
        </a:ln>
        <a:effectLst>
          <a:outerShdw blurRad="38100" dist="25400" dir="2700000" algn="br"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45720" tIns="34290" rIns="45720" bIns="34290" numCol="1" spcCol="1270" anchor="ctr" anchorCtr="0">
          <a:noAutofit/>
        </a:bodyPr>
        <a:lstStyle/>
        <a:p>
          <a:pPr lvl="0" algn="ctr" defTabSz="800100">
            <a:lnSpc>
              <a:spcPct val="90000"/>
            </a:lnSpc>
            <a:spcBef>
              <a:spcPct val="0"/>
            </a:spcBef>
            <a:spcAft>
              <a:spcPct val="35000"/>
            </a:spcAft>
          </a:pPr>
          <a:r>
            <a:rPr kumimoji="1" lang="ja-JP" altLang="en-US" sz="1800" kern="1200" dirty="0" smtClean="0"/>
            <a:t>選択科目データ</a:t>
          </a:r>
          <a:endParaRPr kumimoji="1" lang="ja-JP" altLang="en-US" sz="1800" kern="1200" dirty="0"/>
        </a:p>
      </dsp:txBody>
      <dsp:txXfrm>
        <a:off x="249056" y="1175508"/>
        <a:ext cx="1886271" cy="341281"/>
      </dsp:txXfrm>
    </dsp:sp>
    <dsp:sp modelId="{80E5E350-5028-6D4C-BEE4-B14171CFB3E4}">
      <dsp:nvSpPr>
        <dsp:cNvPr id="0" name=""/>
        <dsp:cNvSpPr/>
      </dsp:nvSpPr>
      <dsp:spPr>
        <a:xfrm>
          <a:off x="238438" y="1583179"/>
          <a:ext cx="1907507" cy="362517"/>
        </a:xfrm>
        <a:prstGeom prst="roundRect">
          <a:avLst>
            <a:gd name="adj" fmla="val 10000"/>
          </a:avLst>
        </a:prstGeom>
        <a:gradFill rotWithShape="0">
          <a:gsLst>
            <a:gs pos="0">
              <a:schemeClr val="accent1">
                <a:hueOff val="0"/>
                <a:satOff val="0"/>
                <a:lumOff val="0"/>
                <a:alphaOff val="0"/>
                <a:shade val="70000"/>
                <a:satMod val="150000"/>
              </a:schemeClr>
            </a:gs>
            <a:gs pos="34000">
              <a:schemeClr val="accent1">
                <a:hueOff val="0"/>
                <a:satOff val="0"/>
                <a:lumOff val="0"/>
                <a:alphaOff val="0"/>
                <a:shade val="70000"/>
                <a:satMod val="140000"/>
              </a:schemeClr>
            </a:gs>
            <a:gs pos="70000">
              <a:schemeClr val="accent1">
                <a:hueOff val="0"/>
                <a:satOff val="0"/>
                <a:lumOff val="0"/>
                <a:alphaOff val="0"/>
                <a:tint val="100000"/>
                <a:shade val="90000"/>
                <a:satMod val="140000"/>
              </a:schemeClr>
            </a:gs>
            <a:gs pos="100000">
              <a:schemeClr val="accent1">
                <a:hueOff val="0"/>
                <a:satOff val="0"/>
                <a:lumOff val="0"/>
                <a:alphaOff val="0"/>
                <a:tint val="100000"/>
                <a:shade val="100000"/>
                <a:satMod val="100000"/>
              </a:schemeClr>
            </a:gs>
          </a:gsLst>
          <a:path path="circle">
            <a:fillToRect l="100000" t="100000" r="100000" b="100000"/>
          </a:path>
        </a:gradFill>
        <a:ln>
          <a:noFill/>
        </a:ln>
        <a:effectLst>
          <a:outerShdw blurRad="38100" dist="25400" dir="2700000" algn="br"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45720" tIns="34290" rIns="45720" bIns="34290" numCol="1" spcCol="1270" anchor="ctr" anchorCtr="0">
          <a:noAutofit/>
        </a:bodyPr>
        <a:lstStyle/>
        <a:p>
          <a:pPr lvl="0" algn="ctr" defTabSz="800100">
            <a:lnSpc>
              <a:spcPct val="90000"/>
            </a:lnSpc>
            <a:spcBef>
              <a:spcPct val="0"/>
            </a:spcBef>
            <a:spcAft>
              <a:spcPct val="35000"/>
            </a:spcAft>
          </a:pPr>
          <a:r>
            <a:rPr kumimoji="1" lang="ja-JP" altLang="en-US" sz="1800" kern="1200" dirty="0" smtClean="0"/>
            <a:t>クラブデータ</a:t>
          </a:r>
          <a:endParaRPr kumimoji="1" lang="ja-JP" altLang="en-US" sz="1800" kern="1200" dirty="0"/>
        </a:p>
      </dsp:txBody>
      <dsp:txXfrm>
        <a:off x="249056" y="1593797"/>
        <a:ext cx="1886271" cy="341281"/>
      </dsp:txXfrm>
    </dsp:sp>
    <dsp:sp modelId="{4D4A0899-89A9-1E49-BC43-957C85A14244}">
      <dsp:nvSpPr>
        <dsp:cNvPr id="0" name=""/>
        <dsp:cNvSpPr/>
      </dsp:nvSpPr>
      <dsp:spPr>
        <a:xfrm>
          <a:off x="238438" y="2001468"/>
          <a:ext cx="1907507" cy="362517"/>
        </a:xfrm>
        <a:prstGeom prst="roundRect">
          <a:avLst>
            <a:gd name="adj" fmla="val 10000"/>
          </a:avLst>
        </a:prstGeom>
        <a:gradFill rotWithShape="0">
          <a:gsLst>
            <a:gs pos="0">
              <a:schemeClr val="accent1">
                <a:hueOff val="0"/>
                <a:satOff val="0"/>
                <a:lumOff val="0"/>
                <a:alphaOff val="0"/>
                <a:shade val="70000"/>
                <a:satMod val="150000"/>
              </a:schemeClr>
            </a:gs>
            <a:gs pos="34000">
              <a:schemeClr val="accent1">
                <a:hueOff val="0"/>
                <a:satOff val="0"/>
                <a:lumOff val="0"/>
                <a:alphaOff val="0"/>
                <a:shade val="70000"/>
                <a:satMod val="140000"/>
              </a:schemeClr>
            </a:gs>
            <a:gs pos="70000">
              <a:schemeClr val="accent1">
                <a:hueOff val="0"/>
                <a:satOff val="0"/>
                <a:lumOff val="0"/>
                <a:alphaOff val="0"/>
                <a:tint val="100000"/>
                <a:shade val="90000"/>
                <a:satMod val="140000"/>
              </a:schemeClr>
            </a:gs>
            <a:gs pos="100000">
              <a:schemeClr val="accent1">
                <a:hueOff val="0"/>
                <a:satOff val="0"/>
                <a:lumOff val="0"/>
                <a:alphaOff val="0"/>
                <a:tint val="100000"/>
                <a:shade val="100000"/>
                <a:satMod val="100000"/>
              </a:schemeClr>
            </a:gs>
          </a:gsLst>
          <a:path path="circle">
            <a:fillToRect l="100000" t="100000" r="100000" b="100000"/>
          </a:path>
        </a:gradFill>
        <a:ln>
          <a:noFill/>
        </a:ln>
        <a:effectLst>
          <a:outerShdw blurRad="38100" dist="25400" dir="2700000" algn="br"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45720" tIns="34290" rIns="45720" bIns="34290" numCol="1" spcCol="1270" anchor="ctr" anchorCtr="0">
          <a:noAutofit/>
        </a:bodyPr>
        <a:lstStyle/>
        <a:p>
          <a:pPr lvl="0" algn="ctr" defTabSz="800100">
            <a:lnSpc>
              <a:spcPct val="90000"/>
            </a:lnSpc>
            <a:spcBef>
              <a:spcPct val="0"/>
            </a:spcBef>
            <a:spcAft>
              <a:spcPct val="35000"/>
            </a:spcAft>
          </a:pPr>
          <a:r>
            <a:rPr kumimoji="1" lang="ja-JP" altLang="en-US" sz="1800" kern="1200" dirty="0" smtClean="0"/>
            <a:t>生徒成績データ</a:t>
          </a:r>
          <a:endParaRPr kumimoji="1" lang="ja-JP" altLang="en-US" sz="1800" kern="1200" dirty="0"/>
        </a:p>
      </dsp:txBody>
      <dsp:txXfrm>
        <a:off x="249056" y="2012086"/>
        <a:ext cx="1886271" cy="341281"/>
      </dsp:txXfrm>
    </dsp:sp>
  </dsp:spTree>
</dsp:drawing>
</file>

<file path=ppt/diagrams/layout1.xml><?xml version="1.0" encoding="utf-8"?>
<dgm:layoutDef xmlns:dgm="http://schemas.openxmlformats.org/drawingml/2006/diagram" xmlns:a="http://schemas.openxmlformats.org/drawingml/2006/main" uniqueId="urn:microsoft.com/office/officeart/2005/8/layout/lProcess2">
  <dgm:title val=""/>
  <dgm:desc val=""/>
  <dgm:catLst>
    <dgm:cat type="list" pri="10000"/>
    <dgm:cat type="relationship" pri="13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useDef="1">
    <dgm:dataModel>
      <dgm:ptLst/>
      <dgm:bg/>
      <dgm:whole/>
    </dgm:dataModel>
  </dgm:styleData>
  <dgm:clrData useDef="1">
    <dgm:dataModel>
      <dgm:ptLst/>
      <dgm:bg/>
      <dgm:whole/>
    </dgm:dataModel>
  </dgm:clrData>
  <dgm:layoutNode name="theList">
    <dgm:varLst>
      <dgm:dir/>
      <dgm:animLvl val="lvl"/>
      <dgm:resizeHandles val="exact"/>
    </dgm:varLst>
    <dgm:choose name="Name0">
      <dgm:if name="Name1" func="var" arg="dir" op="equ" val="norm">
        <dgm:alg type="lin"/>
      </dgm:if>
      <dgm:else name="Name2">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forName="aSpace" refType="w" fact="0.075"/>
      <dgm:constr type="h" for="des" forName="aSpace2" refType="h" fact="0.1"/>
      <dgm:constr type="primFontSz" for="des" forName="textNode" op="equ"/>
      <dgm:constr type="primFontSz" for="des" forName="childNode" op="equ"/>
    </dgm:constrLst>
    <dgm:ruleLst/>
    <dgm:forEach name="aNodeForEach" axis="ch" ptType="node">
      <dgm:layoutNode name="compNode">
        <dgm:alg type="composite"/>
        <dgm:shape xmlns:r="http://schemas.openxmlformats.org/officeDocument/2006/relationships" r:blip="">
          <dgm:adjLst/>
        </dgm:shape>
        <dgm:presOf/>
        <dgm:constrLst>
          <dgm:constr type="w" for="ch" forName="aNode" refType="w"/>
          <dgm:constr type="h" for="ch" forName="aNode" refType="h"/>
          <dgm:constr type="w" for="ch" forName="textNode" refType="w"/>
          <dgm:constr type="h" for="ch" forName="textNode" refType="h" fact="0.3"/>
          <dgm:constr type="ctrX" for="ch" forName="textNode" refType="w" fact="0.5"/>
          <dgm:constr type="w" for="ch" forName="compChildNode" refType="w" fact="0.8"/>
          <dgm:constr type="h" for="ch" forName="compChildNode" refType="h" fact="0.65"/>
          <dgm:constr type="t" for="ch" forName="compChildNode" refType="h" fact="0.3"/>
          <dgm:constr type="ctrX" for="ch" forName="compChildNode" refType="w" fact="0.5"/>
        </dgm:constrLst>
        <dgm:ruleLst/>
        <dgm:layoutNode name="aNode" styleLbl="bgShp">
          <dgm:alg type="sp"/>
          <dgm:shape xmlns:r="http://schemas.openxmlformats.org/officeDocument/2006/relationships" type="roundRect" r:blip="">
            <dgm:adjLst>
              <dgm:adj idx="1" val="0.1"/>
            </dgm:adjLst>
          </dgm:shape>
          <dgm:presOf axis="self"/>
          <dgm:constrLst/>
          <dgm:ruleLst/>
        </dgm:layoutNode>
        <dgm:layoutNode name="textNode" styleLbl="bgShp">
          <dgm:alg type="tx"/>
          <dgm:shape xmlns:r="http://schemas.openxmlformats.org/officeDocument/2006/relationships" type="rect" r:blip="" hideGeom="1">
            <dgm:adjLst>
              <dgm:adj idx="1" val="0.1"/>
            </dgm:adjLst>
          </dgm:shape>
          <dgm:presOf axis="self"/>
          <dgm:constrLst>
            <dgm:constr type="primFontSz" val="65"/>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compChildNode">
          <dgm:alg type="composite"/>
          <dgm:shape xmlns:r="http://schemas.openxmlformats.org/officeDocument/2006/relationships" r:blip="">
            <dgm:adjLst/>
          </dgm:shape>
          <dgm:presOf/>
          <dgm:constrLst>
            <dgm:constr type="w" for="des" forName="childNode" refType="w"/>
            <dgm:constr type="h" for="des" forName="childNode" refType="h"/>
          </dgm:constrLst>
          <dgm:ruleLst/>
          <dgm:layoutNode name="theInnerList">
            <dgm:alg type="lin">
              <dgm:param type="linDir" val="fromT"/>
            </dgm:alg>
            <dgm:shape xmlns:r="http://schemas.openxmlformats.org/officeDocument/2006/relationships" r:blip="">
              <dgm:adjLst/>
            </dgm:shape>
            <dgm:presOf/>
            <dgm:constrLst/>
            <dgm:ruleLst/>
            <dgm:forEach name="childNodeForEach" axis="ch" ptType="node">
              <dgm:layoutNode name="child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tMarg" refType="primFontSz" fact="0.15"/>
                  <dgm:constr type="bMarg" refType="primFontSz" fact="0.15"/>
                  <dgm:constr type="lMarg" refType="primFontSz" fact="0.2"/>
                  <dgm:constr type="rMarg" refType="primFontSz" fact="0.2"/>
                </dgm:constrLst>
                <dgm:ruleLst>
                  <dgm:rule type="primFontSz" val="5" fact="NaN" max="NaN"/>
                </dgm:ruleLst>
              </dgm:layoutNode>
              <dgm:choose name="Name3">
                <dgm:if name="Name4" axis="self" ptType="node" func="revPos" op="equ" val="1"/>
                <dgm:else name="Name5">
                  <dgm:layoutNode name="aSpace2">
                    <dgm:alg type="sp"/>
                    <dgm:shape xmlns:r="http://schemas.openxmlformats.org/officeDocument/2006/relationships" r:blip="">
                      <dgm:adjLst/>
                    </dgm:shape>
                    <dgm:presOf/>
                    <dgm:constrLst/>
                    <dgm:ruleLst/>
                  </dgm:layoutNode>
                </dgm:else>
              </dgm:choose>
            </dgm:forEach>
          </dgm:layoutNode>
        </dgm:layoutNode>
      </dgm:layoutNode>
      <dgm:choose name="Name6">
        <dgm:if name="Name7" axis="self" ptType="node" func="revPos" op="equ" val="1"/>
        <dgm:else name="Name8">
          <dgm:layoutNode name="aSpace">
            <dgm:alg type="sp"/>
            <dgm:shape xmlns:r="http://schemas.openxmlformats.org/officeDocument/2006/relationships" r:blip="">
              <dgm:adjLst/>
            </dgm:shape>
            <dgm:presOf/>
            <dgm:constrLst/>
            <dgm:ruleLst/>
          </dgm:layoutNod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lProcess2">
  <dgm:title val=""/>
  <dgm:desc val=""/>
  <dgm:catLst>
    <dgm:cat type="list" pri="10000"/>
    <dgm:cat type="relationship" pri="13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useDef="1">
    <dgm:dataModel>
      <dgm:ptLst/>
      <dgm:bg/>
      <dgm:whole/>
    </dgm:dataModel>
  </dgm:styleData>
  <dgm:clrData useDef="1">
    <dgm:dataModel>
      <dgm:ptLst/>
      <dgm:bg/>
      <dgm:whole/>
    </dgm:dataModel>
  </dgm:clrData>
  <dgm:layoutNode name="theList">
    <dgm:varLst>
      <dgm:dir/>
      <dgm:animLvl val="lvl"/>
      <dgm:resizeHandles val="exact"/>
    </dgm:varLst>
    <dgm:choose name="Name0">
      <dgm:if name="Name1" func="var" arg="dir" op="equ" val="norm">
        <dgm:alg type="lin"/>
      </dgm:if>
      <dgm:else name="Name2">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forName="aSpace" refType="w" fact="0.075"/>
      <dgm:constr type="h" for="des" forName="aSpace2" refType="h" fact="0.1"/>
      <dgm:constr type="primFontSz" for="des" forName="textNode" op="equ"/>
      <dgm:constr type="primFontSz" for="des" forName="childNode" op="equ"/>
    </dgm:constrLst>
    <dgm:ruleLst/>
    <dgm:forEach name="aNodeForEach" axis="ch" ptType="node">
      <dgm:layoutNode name="compNode">
        <dgm:alg type="composite"/>
        <dgm:shape xmlns:r="http://schemas.openxmlformats.org/officeDocument/2006/relationships" r:blip="">
          <dgm:adjLst/>
        </dgm:shape>
        <dgm:presOf/>
        <dgm:constrLst>
          <dgm:constr type="w" for="ch" forName="aNode" refType="w"/>
          <dgm:constr type="h" for="ch" forName="aNode" refType="h"/>
          <dgm:constr type="w" for="ch" forName="textNode" refType="w"/>
          <dgm:constr type="h" for="ch" forName="textNode" refType="h" fact="0.3"/>
          <dgm:constr type="ctrX" for="ch" forName="textNode" refType="w" fact="0.5"/>
          <dgm:constr type="w" for="ch" forName="compChildNode" refType="w" fact="0.8"/>
          <dgm:constr type="h" for="ch" forName="compChildNode" refType="h" fact="0.65"/>
          <dgm:constr type="t" for="ch" forName="compChildNode" refType="h" fact="0.3"/>
          <dgm:constr type="ctrX" for="ch" forName="compChildNode" refType="w" fact="0.5"/>
        </dgm:constrLst>
        <dgm:ruleLst/>
        <dgm:layoutNode name="aNode" styleLbl="bgShp">
          <dgm:alg type="sp"/>
          <dgm:shape xmlns:r="http://schemas.openxmlformats.org/officeDocument/2006/relationships" type="roundRect" r:blip="">
            <dgm:adjLst>
              <dgm:adj idx="1" val="0.1"/>
            </dgm:adjLst>
          </dgm:shape>
          <dgm:presOf axis="self"/>
          <dgm:constrLst/>
          <dgm:ruleLst/>
        </dgm:layoutNode>
        <dgm:layoutNode name="textNode" styleLbl="bgShp">
          <dgm:alg type="tx"/>
          <dgm:shape xmlns:r="http://schemas.openxmlformats.org/officeDocument/2006/relationships" type="rect" r:blip="" hideGeom="1">
            <dgm:adjLst>
              <dgm:adj idx="1" val="0.1"/>
            </dgm:adjLst>
          </dgm:shape>
          <dgm:presOf axis="self"/>
          <dgm:constrLst>
            <dgm:constr type="primFontSz" val="65"/>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compChildNode">
          <dgm:alg type="composite"/>
          <dgm:shape xmlns:r="http://schemas.openxmlformats.org/officeDocument/2006/relationships" r:blip="">
            <dgm:adjLst/>
          </dgm:shape>
          <dgm:presOf/>
          <dgm:constrLst>
            <dgm:constr type="w" for="des" forName="childNode" refType="w"/>
            <dgm:constr type="h" for="des" forName="childNode" refType="h"/>
          </dgm:constrLst>
          <dgm:ruleLst/>
          <dgm:layoutNode name="theInnerList">
            <dgm:alg type="lin">
              <dgm:param type="linDir" val="fromT"/>
            </dgm:alg>
            <dgm:shape xmlns:r="http://schemas.openxmlformats.org/officeDocument/2006/relationships" r:blip="">
              <dgm:adjLst/>
            </dgm:shape>
            <dgm:presOf/>
            <dgm:constrLst/>
            <dgm:ruleLst/>
            <dgm:forEach name="childNodeForEach" axis="ch" ptType="node">
              <dgm:layoutNode name="child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tMarg" refType="primFontSz" fact="0.15"/>
                  <dgm:constr type="bMarg" refType="primFontSz" fact="0.15"/>
                  <dgm:constr type="lMarg" refType="primFontSz" fact="0.2"/>
                  <dgm:constr type="rMarg" refType="primFontSz" fact="0.2"/>
                </dgm:constrLst>
                <dgm:ruleLst>
                  <dgm:rule type="primFontSz" val="5" fact="NaN" max="NaN"/>
                </dgm:ruleLst>
              </dgm:layoutNode>
              <dgm:choose name="Name3">
                <dgm:if name="Name4" axis="self" ptType="node" func="revPos" op="equ" val="1"/>
                <dgm:else name="Name5">
                  <dgm:layoutNode name="aSpace2">
                    <dgm:alg type="sp"/>
                    <dgm:shape xmlns:r="http://schemas.openxmlformats.org/officeDocument/2006/relationships" r:blip="">
                      <dgm:adjLst/>
                    </dgm:shape>
                    <dgm:presOf/>
                    <dgm:constrLst/>
                    <dgm:ruleLst/>
                  </dgm:layoutNode>
                </dgm:else>
              </dgm:choose>
            </dgm:forEach>
          </dgm:layoutNode>
        </dgm:layoutNode>
      </dgm:layoutNode>
      <dgm:choose name="Name6">
        <dgm:if name="Name7" axis="self" ptType="node" func="revPos" op="equ" val="1"/>
        <dgm:else name="Name8">
          <dgm:layoutNode name="aSpace">
            <dgm:alg type="sp"/>
            <dgm:shape xmlns:r="http://schemas.openxmlformats.org/officeDocument/2006/relationships" r:blip="">
              <dgm:adjLst/>
            </dgm:shape>
            <dgm:presOf/>
            <dgm:constrLst/>
            <dgm:ruleLst/>
          </dgm:layoutNod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lProcess2">
  <dgm:title val=""/>
  <dgm:desc val=""/>
  <dgm:catLst>
    <dgm:cat type="list" pri="10000"/>
    <dgm:cat type="relationship" pri="13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useDef="1">
    <dgm:dataModel>
      <dgm:ptLst/>
      <dgm:bg/>
      <dgm:whole/>
    </dgm:dataModel>
  </dgm:styleData>
  <dgm:clrData useDef="1">
    <dgm:dataModel>
      <dgm:ptLst/>
      <dgm:bg/>
      <dgm:whole/>
    </dgm:dataModel>
  </dgm:clrData>
  <dgm:layoutNode name="theList">
    <dgm:varLst>
      <dgm:dir/>
      <dgm:animLvl val="lvl"/>
      <dgm:resizeHandles val="exact"/>
    </dgm:varLst>
    <dgm:choose name="Name0">
      <dgm:if name="Name1" func="var" arg="dir" op="equ" val="norm">
        <dgm:alg type="lin"/>
      </dgm:if>
      <dgm:else name="Name2">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forName="aSpace" refType="w" fact="0.075"/>
      <dgm:constr type="h" for="des" forName="aSpace2" refType="h" fact="0.1"/>
      <dgm:constr type="primFontSz" for="des" forName="textNode" op="equ"/>
      <dgm:constr type="primFontSz" for="des" forName="childNode" op="equ"/>
    </dgm:constrLst>
    <dgm:ruleLst/>
    <dgm:forEach name="aNodeForEach" axis="ch" ptType="node">
      <dgm:layoutNode name="compNode">
        <dgm:alg type="composite"/>
        <dgm:shape xmlns:r="http://schemas.openxmlformats.org/officeDocument/2006/relationships" r:blip="">
          <dgm:adjLst/>
        </dgm:shape>
        <dgm:presOf/>
        <dgm:constrLst>
          <dgm:constr type="w" for="ch" forName="aNode" refType="w"/>
          <dgm:constr type="h" for="ch" forName="aNode" refType="h"/>
          <dgm:constr type="w" for="ch" forName="textNode" refType="w"/>
          <dgm:constr type="h" for="ch" forName="textNode" refType="h" fact="0.3"/>
          <dgm:constr type="ctrX" for="ch" forName="textNode" refType="w" fact="0.5"/>
          <dgm:constr type="w" for="ch" forName="compChildNode" refType="w" fact="0.8"/>
          <dgm:constr type="h" for="ch" forName="compChildNode" refType="h" fact="0.65"/>
          <dgm:constr type="t" for="ch" forName="compChildNode" refType="h" fact="0.3"/>
          <dgm:constr type="ctrX" for="ch" forName="compChildNode" refType="w" fact="0.5"/>
        </dgm:constrLst>
        <dgm:ruleLst/>
        <dgm:layoutNode name="aNode" styleLbl="bgShp">
          <dgm:alg type="sp"/>
          <dgm:shape xmlns:r="http://schemas.openxmlformats.org/officeDocument/2006/relationships" type="roundRect" r:blip="">
            <dgm:adjLst>
              <dgm:adj idx="1" val="0.1"/>
            </dgm:adjLst>
          </dgm:shape>
          <dgm:presOf axis="self"/>
          <dgm:constrLst/>
          <dgm:ruleLst/>
        </dgm:layoutNode>
        <dgm:layoutNode name="textNode" styleLbl="bgShp">
          <dgm:alg type="tx"/>
          <dgm:shape xmlns:r="http://schemas.openxmlformats.org/officeDocument/2006/relationships" type="rect" r:blip="" hideGeom="1">
            <dgm:adjLst>
              <dgm:adj idx="1" val="0.1"/>
            </dgm:adjLst>
          </dgm:shape>
          <dgm:presOf axis="self"/>
          <dgm:constrLst>
            <dgm:constr type="primFontSz" val="65"/>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compChildNode">
          <dgm:alg type="composite"/>
          <dgm:shape xmlns:r="http://schemas.openxmlformats.org/officeDocument/2006/relationships" r:blip="">
            <dgm:adjLst/>
          </dgm:shape>
          <dgm:presOf/>
          <dgm:constrLst>
            <dgm:constr type="w" for="des" forName="childNode" refType="w"/>
            <dgm:constr type="h" for="des" forName="childNode" refType="h"/>
          </dgm:constrLst>
          <dgm:ruleLst/>
          <dgm:layoutNode name="theInnerList">
            <dgm:alg type="lin">
              <dgm:param type="linDir" val="fromT"/>
            </dgm:alg>
            <dgm:shape xmlns:r="http://schemas.openxmlformats.org/officeDocument/2006/relationships" r:blip="">
              <dgm:adjLst/>
            </dgm:shape>
            <dgm:presOf/>
            <dgm:constrLst/>
            <dgm:ruleLst/>
            <dgm:forEach name="childNodeForEach" axis="ch" ptType="node">
              <dgm:layoutNode name="child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tMarg" refType="primFontSz" fact="0.15"/>
                  <dgm:constr type="bMarg" refType="primFontSz" fact="0.15"/>
                  <dgm:constr type="lMarg" refType="primFontSz" fact="0.2"/>
                  <dgm:constr type="rMarg" refType="primFontSz" fact="0.2"/>
                </dgm:constrLst>
                <dgm:ruleLst>
                  <dgm:rule type="primFontSz" val="5" fact="NaN" max="NaN"/>
                </dgm:ruleLst>
              </dgm:layoutNode>
              <dgm:choose name="Name3">
                <dgm:if name="Name4" axis="self" ptType="node" func="revPos" op="equ" val="1"/>
                <dgm:else name="Name5">
                  <dgm:layoutNode name="aSpace2">
                    <dgm:alg type="sp"/>
                    <dgm:shape xmlns:r="http://schemas.openxmlformats.org/officeDocument/2006/relationships" r:blip="">
                      <dgm:adjLst/>
                    </dgm:shape>
                    <dgm:presOf/>
                    <dgm:constrLst/>
                    <dgm:ruleLst/>
                  </dgm:layoutNode>
                </dgm:else>
              </dgm:choose>
            </dgm:forEach>
          </dgm:layoutNode>
        </dgm:layoutNode>
      </dgm:layoutNode>
      <dgm:choose name="Name6">
        <dgm:if name="Name7" axis="self" ptType="node" func="revPos" op="equ" val="1"/>
        <dgm:else name="Name8">
          <dgm:layoutNode name="aSpace">
            <dgm:alg type="sp"/>
            <dgm:shape xmlns:r="http://schemas.openxmlformats.org/officeDocument/2006/relationships" r:blip="">
              <dgm:adjLst/>
            </dgm:shape>
            <dgm:presOf/>
            <dgm:constrLst/>
            <dgm:ruleLst/>
          </dgm:layoutNode>
        </dgm:else>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lProcess2">
  <dgm:title val=""/>
  <dgm:desc val=""/>
  <dgm:catLst>
    <dgm:cat type="list" pri="10000"/>
    <dgm:cat type="relationship" pri="13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useDef="1">
    <dgm:dataModel>
      <dgm:ptLst/>
      <dgm:bg/>
      <dgm:whole/>
    </dgm:dataModel>
  </dgm:styleData>
  <dgm:clrData useDef="1">
    <dgm:dataModel>
      <dgm:ptLst/>
      <dgm:bg/>
      <dgm:whole/>
    </dgm:dataModel>
  </dgm:clrData>
  <dgm:layoutNode name="theList">
    <dgm:varLst>
      <dgm:dir/>
      <dgm:animLvl val="lvl"/>
      <dgm:resizeHandles val="exact"/>
    </dgm:varLst>
    <dgm:choose name="Name0">
      <dgm:if name="Name1" func="var" arg="dir" op="equ" val="norm">
        <dgm:alg type="lin"/>
      </dgm:if>
      <dgm:else name="Name2">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forName="aSpace" refType="w" fact="0.075"/>
      <dgm:constr type="h" for="des" forName="aSpace2" refType="h" fact="0.1"/>
      <dgm:constr type="primFontSz" for="des" forName="textNode" op="equ"/>
      <dgm:constr type="primFontSz" for="des" forName="childNode" op="equ"/>
    </dgm:constrLst>
    <dgm:ruleLst/>
    <dgm:forEach name="aNodeForEach" axis="ch" ptType="node">
      <dgm:layoutNode name="compNode">
        <dgm:alg type="composite"/>
        <dgm:shape xmlns:r="http://schemas.openxmlformats.org/officeDocument/2006/relationships" r:blip="">
          <dgm:adjLst/>
        </dgm:shape>
        <dgm:presOf/>
        <dgm:constrLst>
          <dgm:constr type="w" for="ch" forName="aNode" refType="w"/>
          <dgm:constr type="h" for="ch" forName="aNode" refType="h"/>
          <dgm:constr type="w" for="ch" forName="textNode" refType="w"/>
          <dgm:constr type="h" for="ch" forName="textNode" refType="h" fact="0.3"/>
          <dgm:constr type="ctrX" for="ch" forName="textNode" refType="w" fact="0.5"/>
          <dgm:constr type="w" for="ch" forName="compChildNode" refType="w" fact="0.8"/>
          <dgm:constr type="h" for="ch" forName="compChildNode" refType="h" fact="0.65"/>
          <dgm:constr type="t" for="ch" forName="compChildNode" refType="h" fact="0.3"/>
          <dgm:constr type="ctrX" for="ch" forName="compChildNode" refType="w" fact="0.5"/>
        </dgm:constrLst>
        <dgm:ruleLst/>
        <dgm:layoutNode name="aNode" styleLbl="bgShp">
          <dgm:alg type="sp"/>
          <dgm:shape xmlns:r="http://schemas.openxmlformats.org/officeDocument/2006/relationships" type="roundRect" r:blip="">
            <dgm:adjLst>
              <dgm:adj idx="1" val="0.1"/>
            </dgm:adjLst>
          </dgm:shape>
          <dgm:presOf axis="self"/>
          <dgm:constrLst/>
          <dgm:ruleLst/>
        </dgm:layoutNode>
        <dgm:layoutNode name="textNode" styleLbl="bgShp">
          <dgm:alg type="tx"/>
          <dgm:shape xmlns:r="http://schemas.openxmlformats.org/officeDocument/2006/relationships" type="rect" r:blip="" hideGeom="1">
            <dgm:adjLst>
              <dgm:adj idx="1" val="0.1"/>
            </dgm:adjLst>
          </dgm:shape>
          <dgm:presOf axis="self"/>
          <dgm:constrLst>
            <dgm:constr type="primFontSz" val="65"/>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compChildNode">
          <dgm:alg type="composite"/>
          <dgm:shape xmlns:r="http://schemas.openxmlformats.org/officeDocument/2006/relationships" r:blip="">
            <dgm:adjLst/>
          </dgm:shape>
          <dgm:presOf/>
          <dgm:constrLst>
            <dgm:constr type="w" for="des" forName="childNode" refType="w"/>
            <dgm:constr type="h" for="des" forName="childNode" refType="h"/>
          </dgm:constrLst>
          <dgm:ruleLst/>
          <dgm:layoutNode name="theInnerList">
            <dgm:alg type="lin">
              <dgm:param type="linDir" val="fromT"/>
            </dgm:alg>
            <dgm:shape xmlns:r="http://schemas.openxmlformats.org/officeDocument/2006/relationships" r:blip="">
              <dgm:adjLst/>
            </dgm:shape>
            <dgm:presOf/>
            <dgm:constrLst/>
            <dgm:ruleLst/>
            <dgm:forEach name="childNodeForEach" axis="ch" ptType="node">
              <dgm:layoutNode name="child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tMarg" refType="primFontSz" fact="0.15"/>
                  <dgm:constr type="bMarg" refType="primFontSz" fact="0.15"/>
                  <dgm:constr type="lMarg" refType="primFontSz" fact="0.2"/>
                  <dgm:constr type="rMarg" refType="primFontSz" fact="0.2"/>
                </dgm:constrLst>
                <dgm:ruleLst>
                  <dgm:rule type="primFontSz" val="5" fact="NaN" max="NaN"/>
                </dgm:ruleLst>
              </dgm:layoutNode>
              <dgm:choose name="Name3">
                <dgm:if name="Name4" axis="self" ptType="node" func="revPos" op="equ" val="1"/>
                <dgm:else name="Name5">
                  <dgm:layoutNode name="aSpace2">
                    <dgm:alg type="sp"/>
                    <dgm:shape xmlns:r="http://schemas.openxmlformats.org/officeDocument/2006/relationships" r:blip="">
                      <dgm:adjLst/>
                    </dgm:shape>
                    <dgm:presOf/>
                    <dgm:constrLst/>
                    <dgm:ruleLst/>
                  </dgm:layoutNode>
                </dgm:else>
              </dgm:choose>
            </dgm:forEach>
          </dgm:layoutNode>
        </dgm:layoutNode>
      </dgm:layoutNode>
      <dgm:choose name="Name6">
        <dgm:if name="Name7" axis="self" ptType="node" func="revPos" op="equ" val="1"/>
        <dgm:else name="Name8">
          <dgm:layoutNode name="aSpace">
            <dgm:alg type="sp"/>
            <dgm:shape xmlns:r="http://schemas.openxmlformats.org/officeDocument/2006/relationships" r:blip="">
              <dgm:adjLst/>
            </dgm:shape>
            <dgm:presOf/>
            <dgm:constrLst/>
            <dgm:ruleLst/>
          </dgm:layoutNode>
        </dgm:else>
      </dgm:choose>
    </dgm:forEach>
  </dgm:layoutNode>
</dgm:layoutDef>
</file>

<file path=ppt/diagrams/layout5.xml><?xml version="1.0" encoding="utf-8"?>
<dgm:layoutDef xmlns:dgm="http://schemas.openxmlformats.org/drawingml/2006/diagram" xmlns:a="http://schemas.openxmlformats.org/drawingml/2006/main" uniqueId="urn:microsoft.com/office/officeart/2005/8/layout/lProcess2">
  <dgm:title val=""/>
  <dgm:desc val=""/>
  <dgm:catLst>
    <dgm:cat type="list" pri="10000"/>
    <dgm:cat type="relationship" pri="13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useDef="1">
    <dgm:dataModel>
      <dgm:ptLst/>
      <dgm:bg/>
      <dgm:whole/>
    </dgm:dataModel>
  </dgm:styleData>
  <dgm:clrData useDef="1">
    <dgm:dataModel>
      <dgm:ptLst/>
      <dgm:bg/>
      <dgm:whole/>
    </dgm:dataModel>
  </dgm:clrData>
  <dgm:layoutNode name="theList">
    <dgm:varLst>
      <dgm:dir/>
      <dgm:animLvl val="lvl"/>
      <dgm:resizeHandles val="exact"/>
    </dgm:varLst>
    <dgm:choose name="Name0">
      <dgm:if name="Name1" func="var" arg="dir" op="equ" val="norm">
        <dgm:alg type="lin"/>
      </dgm:if>
      <dgm:else name="Name2">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forName="aSpace" refType="w" fact="0.075"/>
      <dgm:constr type="h" for="des" forName="aSpace2" refType="h" fact="0.1"/>
      <dgm:constr type="primFontSz" for="des" forName="textNode" op="equ"/>
      <dgm:constr type="primFontSz" for="des" forName="childNode" op="equ"/>
    </dgm:constrLst>
    <dgm:ruleLst/>
    <dgm:forEach name="aNodeForEach" axis="ch" ptType="node">
      <dgm:layoutNode name="compNode">
        <dgm:alg type="composite"/>
        <dgm:shape xmlns:r="http://schemas.openxmlformats.org/officeDocument/2006/relationships" r:blip="">
          <dgm:adjLst/>
        </dgm:shape>
        <dgm:presOf/>
        <dgm:constrLst>
          <dgm:constr type="w" for="ch" forName="aNode" refType="w"/>
          <dgm:constr type="h" for="ch" forName="aNode" refType="h"/>
          <dgm:constr type="w" for="ch" forName="textNode" refType="w"/>
          <dgm:constr type="h" for="ch" forName="textNode" refType="h" fact="0.3"/>
          <dgm:constr type="ctrX" for="ch" forName="textNode" refType="w" fact="0.5"/>
          <dgm:constr type="w" for="ch" forName="compChildNode" refType="w" fact="0.8"/>
          <dgm:constr type="h" for="ch" forName="compChildNode" refType="h" fact="0.65"/>
          <dgm:constr type="t" for="ch" forName="compChildNode" refType="h" fact="0.3"/>
          <dgm:constr type="ctrX" for="ch" forName="compChildNode" refType="w" fact="0.5"/>
        </dgm:constrLst>
        <dgm:ruleLst/>
        <dgm:layoutNode name="aNode" styleLbl="bgShp">
          <dgm:alg type="sp"/>
          <dgm:shape xmlns:r="http://schemas.openxmlformats.org/officeDocument/2006/relationships" type="roundRect" r:blip="">
            <dgm:adjLst>
              <dgm:adj idx="1" val="0.1"/>
            </dgm:adjLst>
          </dgm:shape>
          <dgm:presOf axis="self"/>
          <dgm:constrLst/>
          <dgm:ruleLst/>
        </dgm:layoutNode>
        <dgm:layoutNode name="textNode" styleLbl="bgShp">
          <dgm:alg type="tx"/>
          <dgm:shape xmlns:r="http://schemas.openxmlformats.org/officeDocument/2006/relationships" type="rect" r:blip="" hideGeom="1">
            <dgm:adjLst>
              <dgm:adj idx="1" val="0.1"/>
            </dgm:adjLst>
          </dgm:shape>
          <dgm:presOf axis="self"/>
          <dgm:constrLst>
            <dgm:constr type="primFontSz" val="65"/>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compChildNode">
          <dgm:alg type="composite"/>
          <dgm:shape xmlns:r="http://schemas.openxmlformats.org/officeDocument/2006/relationships" r:blip="">
            <dgm:adjLst/>
          </dgm:shape>
          <dgm:presOf/>
          <dgm:constrLst>
            <dgm:constr type="w" for="des" forName="childNode" refType="w"/>
            <dgm:constr type="h" for="des" forName="childNode" refType="h"/>
          </dgm:constrLst>
          <dgm:ruleLst/>
          <dgm:layoutNode name="theInnerList">
            <dgm:alg type="lin">
              <dgm:param type="linDir" val="fromT"/>
            </dgm:alg>
            <dgm:shape xmlns:r="http://schemas.openxmlformats.org/officeDocument/2006/relationships" r:blip="">
              <dgm:adjLst/>
            </dgm:shape>
            <dgm:presOf/>
            <dgm:constrLst/>
            <dgm:ruleLst/>
            <dgm:forEach name="childNodeForEach" axis="ch" ptType="node">
              <dgm:layoutNode name="child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tMarg" refType="primFontSz" fact="0.15"/>
                  <dgm:constr type="bMarg" refType="primFontSz" fact="0.15"/>
                  <dgm:constr type="lMarg" refType="primFontSz" fact="0.2"/>
                  <dgm:constr type="rMarg" refType="primFontSz" fact="0.2"/>
                </dgm:constrLst>
                <dgm:ruleLst>
                  <dgm:rule type="primFontSz" val="5" fact="NaN" max="NaN"/>
                </dgm:ruleLst>
              </dgm:layoutNode>
              <dgm:choose name="Name3">
                <dgm:if name="Name4" axis="self" ptType="node" func="revPos" op="equ" val="1"/>
                <dgm:else name="Name5">
                  <dgm:layoutNode name="aSpace2">
                    <dgm:alg type="sp"/>
                    <dgm:shape xmlns:r="http://schemas.openxmlformats.org/officeDocument/2006/relationships" r:blip="">
                      <dgm:adjLst/>
                    </dgm:shape>
                    <dgm:presOf/>
                    <dgm:constrLst/>
                    <dgm:ruleLst/>
                  </dgm:layoutNode>
                </dgm:else>
              </dgm:choose>
            </dgm:forEach>
          </dgm:layoutNode>
        </dgm:layoutNode>
      </dgm:layoutNode>
      <dgm:choose name="Name6">
        <dgm:if name="Name7" axis="self" ptType="node" func="revPos" op="equ" val="1"/>
        <dgm:else name="Name8">
          <dgm:layoutNode name="aSpace">
            <dgm:alg type="sp"/>
            <dgm:shape xmlns:r="http://schemas.openxmlformats.org/officeDocument/2006/relationships" r:blip="">
              <dgm:adjLst/>
            </dgm:shape>
            <dgm:presOf/>
            <dgm:constrLst/>
            <dgm:ruleLst/>
          </dgm:layoutNod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90FC74C-FF7A-2244-8D6C-57CD35BAFDBF}" type="datetimeFigureOut">
              <a:rPr kumimoji="1" lang="ja-JP" altLang="en-US" smtClean="0"/>
              <a:t>2018/1/30</a:t>
            </a:fld>
            <a:endParaRPr kumimoji="1" lang="ja-JP" altLang="en-US"/>
          </a:p>
        </p:txBody>
      </p:sp>
      <p:sp>
        <p:nvSpPr>
          <p:cNvPr id="4" name="スライド イメージ プレースホルダー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EE602B7-45BD-F340-882D-E02C9A47688B}" type="slidenum">
              <a:rPr kumimoji="1" lang="ja-JP" altLang="en-US" smtClean="0"/>
              <a:t>‹#›</a:t>
            </a:fld>
            <a:endParaRPr kumimoji="1" lang="ja-JP" altLang="en-US"/>
          </a:p>
        </p:txBody>
      </p:sp>
    </p:spTree>
    <p:extLst>
      <p:ext uri="{BB962C8B-B14F-4D97-AF65-F5344CB8AC3E}">
        <p14:creationId xmlns:p14="http://schemas.microsoft.com/office/powerpoint/2010/main" val="1110097894"/>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6EE602B7-45BD-F340-882D-E02C9A47688B}" type="slidenum">
              <a:rPr kumimoji="1" lang="ja-JP" altLang="en-US" smtClean="0"/>
              <a:t>1</a:t>
            </a:fld>
            <a:endParaRPr kumimoji="1" lang="ja-JP" altLang="en-US"/>
          </a:p>
        </p:txBody>
      </p:sp>
    </p:spTree>
    <p:extLst>
      <p:ext uri="{BB962C8B-B14F-4D97-AF65-F5344CB8AC3E}">
        <p14:creationId xmlns:p14="http://schemas.microsoft.com/office/powerpoint/2010/main" val="105486963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08FB6220-6260-FE4A-AEA1-58D0C0FB3B20}" type="slidenum">
              <a:rPr kumimoji="1" lang="ja-JP" altLang="en-US" smtClean="0"/>
              <a:t>25</a:t>
            </a:fld>
            <a:endParaRPr kumimoji="1" lang="ja-JP" altLang="en-US"/>
          </a:p>
        </p:txBody>
      </p:sp>
    </p:spTree>
    <p:extLst>
      <p:ext uri="{BB962C8B-B14F-4D97-AF65-F5344CB8AC3E}">
        <p14:creationId xmlns:p14="http://schemas.microsoft.com/office/powerpoint/2010/main" val="28786412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914400" y="1371601"/>
            <a:ext cx="10464800" cy="1927225"/>
          </a:xfrm>
        </p:spPr>
        <p:txBody>
          <a:bodyPr anchor="b">
            <a:noAutofit/>
          </a:bodyPr>
          <a:lstStyle>
            <a:lvl1pPr>
              <a:defRPr sz="5400" b="0" i="0" cap="none" baseline="0">
                <a:latin typeface="Hiragino Maru Gothic ProN" charset="-128"/>
                <a:ea typeface="Hiragino Maru Gothic ProN" charset="-128"/>
              </a:defRPr>
            </a:lvl1pPr>
          </a:lstStyle>
          <a:p>
            <a:r>
              <a:rPr lang="ja-JP" altLang="en-US" smtClean="0"/>
              <a:t>マスター タイトルの書式設定</a:t>
            </a:r>
            <a:endParaRPr lang="en-US" dirty="0"/>
          </a:p>
        </p:txBody>
      </p:sp>
      <p:sp>
        <p:nvSpPr>
          <p:cNvPr id="3" name="Subtitle 2"/>
          <p:cNvSpPr>
            <a:spLocks noGrp="1"/>
          </p:cNvSpPr>
          <p:nvPr>
            <p:ph type="subTitle" idx="1"/>
          </p:nvPr>
        </p:nvSpPr>
        <p:spPr>
          <a:xfrm>
            <a:off x="914400" y="3505200"/>
            <a:ext cx="8534400" cy="1752600"/>
          </a:xfrm>
        </p:spPr>
        <p:txBody>
          <a:bodyPr/>
          <a:lstStyle>
            <a:lvl1pPr marL="0" indent="0" algn="l">
              <a:buNone/>
              <a:defRPr>
                <a:solidFill>
                  <a:schemeClr val="tx1">
                    <a:lumMod val="75000"/>
                    <a:lumOff val="2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ja-JP" altLang="en-US" smtClean="0"/>
              <a:t>マスター サブタイトルの書式設定</a:t>
            </a:r>
            <a:endParaRPr lang="en-US" dirty="0"/>
          </a:p>
        </p:txBody>
      </p:sp>
      <p:sp>
        <p:nvSpPr>
          <p:cNvPr id="4" name="Date Placeholder 3"/>
          <p:cNvSpPr>
            <a:spLocks noGrp="1"/>
          </p:cNvSpPr>
          <p:nvPr>
            <p:ph type="dt" sz="half" idx="10"/>
          </p:nvPr>
        </p:nvSpPr>
        <p:spPr/>
        <p:txBody>
          <a:bodyPr/>
          <a:lstStyle/>
          <a:p>
            <a:fld id="{DDA28794-317D-4249-8169-8D9EBB2BDF71}" type="datetime1">
              <a:rPr kumimoji="1" lang="ja-JP" altLang="en-US" smtClean="0"/>
              <a:t>2018/1/30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4641C6A9-933C-214A-B28A-8BA6D5A0CFB2}" type="slidenum">
              <a:rPr kumimoji="1" lang="ja-JP" altLang="en-US" smtClean="0"/>
              <a:t>‹#›</a:t>
            </a:fld>
            <a:endParaRPr kumimoji="1" lang="ja-JP" altLang="en-US"/>
          </a:p>
        </p:txBody>
      </p:sp>
      <p:cxnSp>
        <p:nvCxnSpPr>
          <p:cNvPr id="8" name="Straight Connector 7"/>
          <p:cNvCxnSpPr/>
          <p:nvPr/>
        </p:nvCxnSpPr>
        <p:spPr>
          <a:xfrm>
            <a:off x="914400" y="3398520"/>
            <a:ext cx="1046480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a:p>
        </p:txBody>
      </p:sp>
      <p:sp>
        <p:nvSpPr>
          <p:cNvPr id="3" name="Vertical Text Placeholder 2"/>
          <p:cNvSpPr>
            <a:spLocks noGrp="1"/>
          </p:cNvSpPr>
          <p:nvPr>
            <p:ph type="body" orient="vert" idx="1"/>
          </p:nvPr>
        </p:nvSpPr>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a:p>
        </p:txBody>
      </p:sp>
      <p:sp>
        <p:nvSpPr>
          <p:cNvPr id="4" name="Date Placeholder 3"/>
          <p:cNvSpPr>
            <a:spLocks noGrp="1"/>
          </p:cNvSpPr>
          <p:nvPr>
            <p:ph type="dt" sz="half" idx="10"/>
          </p:nvPr>
        </p:nvSpPr>
        <p:spPr/>
        <p:txBody>
          <a:bodyPr/>
          <a:lstStyle/>
          <a:p>
            <a:fld id="{35416A25-4930-6D46-88DE-0B5A52A24A02}" type="datetime1">
              <a:rPr kumimoji="1" lang="ja-JP" altLang="en-US" smtClean="0"/>
              <a:t>2018/1/30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4641C6A9-933C-214A-B28A-8BA6D5A0CFB2}" type="slidenum">
              <a:rPr kumimoji="1" lang="ja-JP" altLang="en-US" smtClean="0"/>
              <a:t>‹#›</a:t>
            </a:fld>
            <a:endParaRPr kumimoji="1" lang="ja-JP" altLang="en-US"/>
          </a:p>
        </p:txBody>
      </p:sp>
    </p:spTree>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609600"/>
            <a:ext cx="2743200" cy="5867400"/>
          </a:xfrm>
        </p:spPr>
        <p:txBody>
          <a:bodyPr vert="eaVert" anchor="b"/>
          <a:lstStyle/>
          <a:p>
            <a:r>
              <a:rPr lang="ja-JP" altLang="en-US" smtClean="0"/>
              <a:t>マスター タイトルの書式設定</a:t>
            </a:r>
            <a:endParaRPr lang="en-US" dirty="0"/>
          </a:p>
        </p:txBody>
      </p:sp>
      <p:sp>
        <p:nvSpPr>
          <p:cNvPr id="3" name="Vertical Text Placeholder 2"/>
          <p:cNvSpPr>
            <a:spLocks noGrp="1"/>
          </p:cNvSpPr>
          <p:nvPr>
            <p:ph type="body" orient="vert" idx="1"/>
          </p:nvPr>
        </p:nvSpPr>
        <p:spPr>
          <a:xfrm>
            <a:off x="609600" y="609600"/>
            <a:ext cx="8026400" cy="5867400"/>
          </a:xfrm>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fld id="{95EBB2B0-A20F-9C4C-B2E2-1F25137C5320}" type="datetime1">
              <a:rPr kumimoji="1" lang="ja-JP" altLang="en-US" smtClean="0"/>
              <a:t>2018/1/30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4641C6A9-933C-214A-B28A-8BA6D5A0CFB2}" type="slidenum">
              <a:rPr kumimoji="1" lang="ja-JP" altLang="en-US" smtClean="0"/>
              <a:t>‹#›</a:t>
            </a:fld>
            <a:endParaRPr kumimoji="1" lang="ja-JP" altLang="en-US"/>
          </a:p>
        </p:txBody>
      </p:sp>
    </p:spTree>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0" i="0">
                <a:latin typeface="Hiragino Maru Gothic ProN" charset="-128"/>
                <a:ea typeface="Hiragino Maru Gothic ProN" charset="-128"/>
              </a:defRPr>
            </a:lvl1pPr>
          </a:lstStyle>
          <a:p>
            <a:r>
              <a:rPr lang="ja-JP" altLang="en-US" smtClean="0"/>
              <a:t>マスター タイトルの書式設定</a:t>
            </a:r>
            <a:endParaRPr lang="en-US" dirty="0"/>
          </a:p>
        </p:txBody>
      </p:sp>
      <p:sp>
        <p:nvSpPr>
          <p:cNvPr id="3" name="Content Placeholder 2"/>
          <p:cNvSpPr>
            <a:spLocks noGrp="1"/>
          </p:cNvSpPr>
          <p:nvPr>
            <p:ph idx="1"/>
          </p:nvPr>
        </p:nvSpPr>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a:p>
        </p:txBody>
      </p:sp>
      <p:sp>
        <p:nvSpPr>
          <p:cNvPr id="4" name="Date Placeholder 3"/>
          <p:cNvSpPr>
            <a:spLocks noGrp="1"/>
          </p:cNvSpPr>
          <p:nvPr>
            <p:ph type="dt" sz="half" idx="10"/>
          </p:nvPr>
        </p:nvSpPr>
        <p:spPr/>
        <p:txBody>
          <a:bodyPr/>
          <a:lstStyle/>
          <a:p>
            <a:fld id="{2C6A0511-F3C6-5E46-BFF5-2EA3CED7C667}" type="datetime1">
              <a:rPr kumimoji="1" lang="ja-JP" altLang="en-US" smtClean="0"/>
              <a:t>2018/1/30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4641C6A9-933C-214A-B28A-8BA6D5A0CFB2}" type="slidenum">
              <a:rPr kumimoji="1" lang="ja-JP" altLang="en-US" smtClean="0"/>
              <a:t>‹#›</a:t>
            </a:fld>
            <a:endParaRPr kumimoji="1" lang="ja-JP" altLang="en-US"/>
          </a:p>
        </p:txBody>
      </p:sp>
    </p:spTree>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63084" y="2362201"/>
            <a:ext cx="10363200" cy="2200275"/>
          </a:xfrm>
        </p:spPr>
        <p:txBody>
          <a:bodyPr anchor="b">
            <a:normAutofit/>
          </a:bodyPr>
          <a:lstStyle>
            <a:lvl1pPr algn="l">
              <a:defRPr sz="4800" b="0" cap="all"/>
            </a:lvl1p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963084" y="4626865"/>
            <a:ext cx="10363200" cy="1500187"/>
          </a:xfrm>
        </p:spPr>
        <p:txBody>
          <a:bodyPr anchor="t">
            <a:normAutofit/>
          </a:bodyPr>
          <a:lstStyle>
            <a:lvl1pPr marL="0" indent="0">
              <a:buNone/>
              <a:defRPr sz="24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smtClean="0"/>
              <a:t>マスター テキストの書式設定</a:t>
            </a:r>
          </a:p>
        </p:txBody>
      </p:sp>
      <p:sp>
        <p:nvSpPr>
          <p:cNvPr id="4" name="Date Placeholder 3"/>
          <p:cNvSpPr>
            <a:spLocks noGrp="1"/>
          </p:cNvSpPr>
          <p:nvPr>
            <p:ph type="dt" sz="half" idx="10"/>
          </p:nvPr>
        </p:nvSpPr>
        <p:spPr/>
        <p:txBody>
          <a:bodyPr/>
          <a:lstStyle/>
          <a:p>
            <a:fld id="{9CC8B744-46CC-3440-897D-2ABB77FCF8F7}" type="datetime1">
              <a:rPr kumimoji="1" lang="ja-JP" altLang="en-US" smtClean="0"/>
              <a:t>2018/1/30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4641C6A9-933C-214A-B28A-8BA6D5A0CFB2}" type="slidenum">
              <a:rPr kumimoji="1" lang="ja-JP" altLang="en-US" smtClean="0"/>
              <a:t>‹#›</a:t>
            </a:fld>
            <a:endParaRPr kumimoji="1" lang="ja-JP" altLang="en-US"/>
          </a:p>
        </p:txBody>
      </p:sp>
      <p:cxnSp>
        <p:nvCxnSpPr>
          <p:cNvPr id="7" name="Straight Connector 6"/>
          <p:cNvCxnSpPr/>
          <p:nvPr/>
        </p:nvCxnSpPr>
        <p:spPr>
          <a:xfrm>
            <a:off x="975360" y="4599432"/>
            <a:ext cx="1046480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a:p>
        </p:txBody>
      </p:sp>
      <p:sp>
        <p:nvSpPr>
          <p:cNvPr id="3" name="Content Placeholder 2"/>
          <p:cNvSpPr>
            <a:spLocks noGrp="1"/>
          </p:cNvSpPr>
          <p:nvPr>
            <p:ph sz="half" idx="1"/>
          </p:nvPr>
        </p:nvSpPr>
        <p:spPr>
          <a:xfrm>
            <a:off x="609600" y="1673352"/>
            <a:ext cx="5384800" cy="471830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Content Placeholder 3"/>
          <p:cNvSpPr>
            <a:spLocks noGrp="1"/>
          </p:cNvSpPr>
          <p:nvPr>
            <p:ph sz="half" idx="2"/>
          </p:nvPr>
        </p:nvSpPr>
        <p:spPr>
          <a:xfrm>
            <a:off x="6197600" y="1673352"/>
            <a:ext cx="5384800" cy="471830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5" name="Date Placeholder 4"/>
          <p:cNvSpPr>
            <a:spLocks noGrp="1"/>
          </p:cNvSpPr>
          <p:nvPr>
            <p:ph type="dt" sz="half" idx="10"/>
          </p:nvPr>
        </p:nvSpPr>
        <p:spPr/>
        <p:txBody>
          <a:bodyPr/>
          <a:lstStyle/>
          <a:p>
            <a:fld id="{487F7374-D5BA-9749-98F4-58950EE6703C}" type="datetime1">
              <a:rPr kumimoji="1" lang="ja-JP" altLang="en-US" smtClean="0"/>
              <a:t>2018/1/30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4641C6A9-933C-214A-B28A-8BA6D5A0CFB2}" type="slidenum">
              <a:rPr kumimoji="1" lang="ja-JP" altLang="en-US" smtClean="0"/>
              <a:t>‹#›</a:t>
            </a:fld>
            <a:endParaRPr kumimoji="1" lang="ja-JP" altLang="en-US"/>
          </a:p>
        </p:txBody>
      </p:sp>
    </p:spTree>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609600" y="1676400"/>
            <a:ext cx="524256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sz="20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4" name="Content Placeholder 3"/>
          <p:cNvSpPr>
            <a:spLocks noGrp="1"/>
          </p:cNvSpPr>
          <p:nvPr>
            <p:ph sz="half" idx="2"/>
          </p:nvPr>
        </p:nvSpPr>
        <p:spPr>
          <a:xfrm>
            <a:off x="609600" y="2438400"/>
            <a:ext cx="524256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5" name="Text Placeholder 4"/>
          <p:cNvSpPr>
            <a:spLocks noGrp="1"/>
          </p:cNvSpPr>
          <p:nvPr>
            <p:ph type="body" sz="quarter" idx="3"/>
          </p:nvPr>
        </p:nvSpPr>
        <p:spPr>
          <a:xfrm>
            <a:off x="6339840" y="1676400"/>
            <a:ext cx="524256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lang="en-US" sz="2000" b="0" i="0" kern="1200" dirty="0" smtClean="0">
                <a:solidFill>
                  <a:schemeClr val="tx2"/>
                </a:solidFill>
                <a:latin typeface="+mn-lt"/>
                <a:ea typeface="Hiragino Kaku Gothic ProN W3" charset="-128"/>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6" name="Content Placeholder 5"/>
          <p:cNvSpPr>
            <a:spLocks noGrp="1"/>
          </p:cNvSpPr>
          <p:nvPr>
            <p:ph sz="quarter" idx="4"/>
          </p:nvPr>
        </p:nvSpPr>
        <p:spPr>
          <a:xfrm>
            <a:off x="6339840" y="2438400"/>
            <a:ext cx="524256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7" name="Date Placeholder 6"/>
          <p:cNvSpPr>
            <a:spLocks noGrp="1"/>
          </p:cNvSpPr>
          <p:nvPr>
            <p:ph type="dt" sz="half" idx="10"/>
          </p:nvPr>
        </p:nvSpPr>
        <p:spPr/>
        <p:txBody>
          <a:bodyPr/>
          <a:lstStyle/>
          <a:p>
            <a:fld id="{87C9418F-10CE-9645-AF0B-31FF07DA6EFF}" type="datetime1">
              <a:rPr kumimoji="1" lang="ja-JP" altLang="en-US" smtClean="0"/>
              <a:t>2018/1/30</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4641C6A9-933C-214A-B28A-8BA6D5A0CFB2}" type="slidenum">
              <a:rPr kumimoji="1" lang="ja-JP" altLang="en-US" smtClean="0"/>
              <a:t>‹#›</a:t>
            </a:fld>
            <a:endParaRPr kumimoji="1" lang="ja-JP" altLang="en-US"/>
          </a:p>
        </p:txBody>
      </p:sp>
      <p:cxnSp>
        <p:nvCxnSpPr>
          <p:cNvPr id="11" name="Straight Connector 10"/>
          <p:cNvCxnSpPr/>
          <p:nvPr/>
        </p:nvCxnSpPr>
        <p:spPr>
          <a:xfrm rot="5400000">
            <a:off x="3741949" y="4045691"/>
            <a:ext cx="4709160" cy="1059"/>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a:p>
        </p:txBody>
      </p:sp>
      <p:sp>
        <p:nvSpPr>
          <p:cNvPr id="3" name="Date Placeholder 2"/>
          <p:cNvSpPr>
            <a:spLocks noGrp="1"/>
          </p:cNvSpPr>
          <p:nvPr>
            <p:ph type="dt" sz="half" idx="10"/>
          </p:nvPr>
        </p:nvSpPr>
        <p:spPr/>
        <p:txBody>
          <a:bodyPr/>
          <a:lstStyle/>
          <a:p>
            <a:fld id="{3260A844-8230-8049-B2A5-F9AAED547C39}" type="datetime1">
              <a:rPr kumimoji="1" lang="ja-JP" altLang="en-US" smtClean="0"/>
              <a:t>2018/1/30</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4641C6A9-933C-214A-B28A-8BA6D5A0CFB2}" type="slidenum">
              <a:rPr kumimoji="1" lang="ja-JP" altLang="en-US" smtClean="0"/>
              <a:t>‹#›</a:t>
            </a:fld>
            <a:endParaRPr kumimoji="1" lang="ja-JP" altLang="en-US"/>
          </a:p>
        </p:txBody>
      </p:sp>
    </p:spTree>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CE132D2-53EC-5444-A0C7-E1010627E5D6}" type="datetime1">
              <a:rPr kumimoji="1" lang="ja-JP" altLang="en-US" smtClean="0"/>
              <a:t>2018/1/30</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4641C6A9-933C-214A-B28A-8BA6D5A0CFB2}" type="slidenum">
              <a:rPr kumimoji="1" lang="ja-JP" altLang="en-US" smtClean="0"/>
              <a:t>‹#›</a:t>
            </a:fld>
            <a:endParaRPr kumimoji="1" lang="ja-JP" altLang="en-US"/>
          </a:p>
        </p:txBody>
      </p:sp>
    </p:spTree>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09600" y="792080"/>
            <a:ext cx="2852928" cy="1261872"/>
          </a:xfrm>
        </p:spPr>
        <p:txBody>
          <a:bodyPr anchor="b">
            <a:noAutofit/>
          </a:bodyPr>
          <a:lstStyle>
            <a:lvl1pPr algn="l">
              <a:defRPr sz="2400" b="0"/>
            </a:lvl1pPr>
          </a:lstStyle>
          <a:p>
            <a:r>
              <a:rPr lang="ja-JP" altLang="en-US" smtClean="0"/>
              <a:t>マスター タイトルの書式設定</a:t>
            </a:r>
            <a:endParaRPr lang="en-US" dirty="0"/>
          </a:p>
        </p:txBody>
      </p:sp>
      <p:sp>
        <p:nvSpPr>
          <p:cNvPr id="3" name="Content Placeholder 2"/>
          <p:cNvSpPr>
            <a:spLocks noGrp="1"/>
          </p:cNvSpPr>
          <p:nvPr>
            <p:ph idx="1"/>
          </p:nvPr>
        </p:nvSpPr>
        <p:spPr>
          <a:xfrm>
            <a:off x="3962400" y="792080"/>
            <a:ext cx="7620000" cy="557784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Text Placeholder 3"/>
          <p:cNvSpPr>
            <a:spLocks noGrp="1"/>
          </p:cNvSpPr>
          <p:nvPr>
            <p:ph type="body" sz="half" idx="2"/>
          </p:nvPr>
        </p:nvSpPr>
        <p:spPr>
          <a:xfrm>
            <a:off x="609601" y="2130553"/>
            <a:ext cx="2852928" cy="424361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
        <p:nvSpPr>
          <p:cNvPr id="5" name="Date Placeholder 4"/>
          <p:cNvSpPr>
            <a:spLocks noGrp="1"/>
          </p:cNvSpPr>
          <p:nvPr>
            <p:ph type="dt" sz="half" idx="10"/>
          </p:nvPr>
        </p:nvSpPr>
        <p:spPr/>
        <p:txBody>
          <a:bodyPr/>
          <a:lstStyle/>
          <a:p>
            <a:fld id="{7B6BEE73-23A0-FE4A-B893-19433E131CEB}" type="datetime1">
              <a:rPr kumimoji="1" lang="ja-JP" altLang="en-US" smtClean="0"/>
              <a:t>2018/1/30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4641C6A9-933C-214A-B28A-8BA6D5A0CFB2}" type="slidenum">
              <a:rPr kumimoji="1" lang="ja-JP" altLang="en-US" smtClean="0"/>
              <a:t>‹#›</a:t>
            </a:fld>
            <a:endParaRPr kumimoji="1" lang="ja-JP" altLang="en-US"/>
          </a:p>
        </p:txBody>
      </p:sp>
      <p:cxnSp>
        <p:nvCxnSpPr>
          <p:cNvPr id="9" name="Straight Connector 8"/>
          <p:cNvCxnSpPr/>
          <p:nvPr/>
        </p:nvCxnSpPr>
        <p:spPr>
          <a:xfrm rot="5400000">
            <a:off x="912152" y="3579942"/>
            <a:ext cx="5577840" cy="2117"/>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609600" y="792480"/>
            <a:ext cx="2856907" cy="1264920"/>
          </a:xfrm>
        </p:spPr>
        <p:txBody>
          <a:bodyPr anchor="b">
            <a:normAutofit/>
          </a:bodyPr>
          <a:lstStyle>
            <a:lvl1pPr algn="l">
              <a:defRPr sz="2400" b="0"/>
            </a:lvl1pPr>
          </a:lstStyle>
          <a:p>
            <a:r>
              <a:rPr lang="ja-JP" altLang="en-US" smtClean="0"/>
              <a:t>マスター タイトルの書式設定</a:t>
            </a:r>
            <a:endParaRPr lang="en-US" dirty="0"/>
          </a:p>
        </p:txBody>
      </p:sp>
      <p:sp>
        <p:nvSpPr>
          <p:cNvPr id="3" name="Picture Placeholder 2"/>
          <p:cNvSpPr>
            <a:spLocks noGrp="1"/>
          </p:cNvSpPr>
          <p:nvPr>
            <p:ph type="pic" idx="1"/>
          </p:nvPr>
        </p:nvSpPr>
        <p:spPr>
          <a:xfrm>
            <a:off x="3811480" y="838201"/>
            <a:ext cx="7872520" cy="5500456"/>
          </a:xfrm>
          <a:solidFill>
            <a:schemeClr val="bg2"/>
          </a:solidFill>
          <a:ln w="76200">
            <a:solidFill>
              <a:srgbClr val="FFFFFF"/>
            </a:solidFill>
            <a:miter lim="800000"/>
          </a:ln>
          <a:effectLst>
            <a:outerShdw blurRad="50800" dist="12700" dir="5400000" algn="t" rotWithShape="0">
              <a:prstClr val="black">
                <a:alpha val="59000"/>
              </a:prstClr>
            </a:outerShdw>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smtClean="0"/>
              <a:t>プレースホルダーまでドラッグするかアイコンをクリックして図を追加</a:t>
            </a:r>
            <a:endParaRPr lang="en-US" dirty="0"/>
          </a:p>
        </p:txBody>
      </p:sp>
      <p:sp>
        <p:nvSpPr>
          <p:cNvPr id="4" name="Text Placeholder 3"/>
          <p:cNvSpPr>
            <a:spLocks noGrp="1"/>
          </p:cNvSpPr>
          <p:nvPr>
            <p:ph type="body" sz="half" idx="2"/>
          </p:nvPr>
        </p:nvSpPr>
        <p:spPr>
          <a:xfrm>
            <a:off x="609600" y="2133600"/>
            <a:ext cx="2852928" cy="424281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
        <p:nvSpPr>
          <p:cNvPr id="5" name="Date Placeholder 4"/>
          <p:cNvSpPr>
            <a:spLocks noGrp="1"/>
          </p:cNvSpPr>
          <p:nvPr>
            <p:ph type="dt" sz="half" idx="10"/>
          </p:nvPr>
        </p:nvSpPr>
        <p:spPr/>
        <p:txBody>
          <a:bodyPr/>
          <a:lstStyle/>
          <a:p>
            <a:fld id="{6418FB8A-3529-1B4F-AD77-E827A3EFA1DF}" type="datetime1">
              <a:rPr kumimoji="1" lang="ja-JP" altLang="en-US" smtClean="0"/>
              <a:t>2018/1/30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4641C6A9-933C-214A-B28A-8BA6D5A0CFB2}" type="slidenum">
              <a:rPr kumimoji="1" lang="ja-JP" altLang="en-US" smtClean="0"/>
              <a:t>‹#›</a:t>
            </a:fld>
            <a:endParaRPr kumimoji="1" lang="ja-JP" altLang="en-US"/>
          </a:p>
        </p:txBody>
      </p:sp>
    </p:spTree>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0" name="Rectangle 9"/>
          <p:cNvSpPr/>
          <p:nvPr/>
        </p:nvSpPr>
        <p:spPr>
          <a:xfrm>
            <a:off x="0" y="220786"/>
            <a:ext cx="12192000" cy="2286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prstClr val="white"/>
              </a:solidFill>
            </a:endParaRPr>
          </a:p>
        </p:txBody>
      </p:sp>
      <p:sp>
        <p:nvSpPr>
          <p:cNvPr id="2" name="Title Placeholder 1"/>
          <p:cNvSpPr>
            <a:spLocks noGrp="1"/>
          </p:cNvSpPr>
          <p:nvPr>
            <p:ph type="title"/>
          </p:nvPr>
        </p:nvSpPr>
        <p:spPr>
          <a:xfrm>
            <a:off x="609600" y="363568"/>
            <a:ext cx="10972800" cy="447328"/>
          </a:xfrm>
          <a:prstGeom prst="rect">
            <a:avLst/>
          </a:prstGeom>
        </p:spPr>
        <p:txBody>
          <a:bodyPr vert="horz" lIns="91440" tIns="45720" rIns="91440" bIns="45720" rtlCol="0" anchor="ctr">
            <a:noAutofit/>
          </a:bodyPr>
          <a:lstStyle/>
          <a:p>
            <a:r>
              <a:rPr lang="ja-JP" altLang="en-US" dirty="0"/>
              <a:t>マスター タイトルの書式設定</a:t>
            </a:r>
            <a:endParaRPr lang="en-US" dirty="0"/>
          </a:p>
        </p:txBody>
      </p:sp>
      <p:sp>
        <p:nvSpPr>
          <p:cNvPr id="3" name="Text Placeholder 2"/>
          <p:cNvSpPr>
            <a:spLocks noGrp="1"/>
          </p:cNvSpPr>
          <p:nvPr>
            <p:ph type="body" idx="1"/>
          </p:nvPr>
        </p:nvSpPr>
        <p:spPr>
          <a:xfrm>
            <a:off x="609600" y="908720"/>
            <a:ext cx="10972800" cy="5568280"/>
          </a:xfrm>
          <a:prstGeom prst="rect">
            <a:avLst/>
          </a:prstGeom>
        </p:spPr>
        <p:txBody>
          <a:bodyPr vert="horz" lIns="91440" tIns="45720" rIns="91440" bIns="45720" rtlCol="0">
            <a:normAutofit/>
          </a:bodyPr>
          <a:lstStyle/>
          <a:p>
            <a:pPr lvl="0"/>
            <a:r>
              <a:rPr lang="ja-JP" altLang="en-US" dirty="0"/>
              <a:t>マスター テキストの書式設定</a:t>
            </a:r>
          </a:p>
          <a:p>
            <a:pPr lvl="1"/>
            <a:r>
              <a:rPr lang="ja-JP" altLang="en-US" dirty="0"/>
              <a:t>第 </a:t>
            </a:r>
            <a:r>
              <a:rPr lang="en-US" altLang="ja-JP" dirty="0"/>
              <a:t>2 </a:t>
            </a:r>
            <a:r>
              <a:rPr lang="ja-JP" altLang="en-US" dirty="0"/>
              <a:t>レベル</a:t>
            </a:r>
          </a:p>
          <a:p>
            <a:pPr lvl="2"/>
            <a:r>
              <a:rPr lang="ja-JP" altLang="en-US" dirty="0"/>
              <a:t>第 </a:t>
            </a:r>
            <a:r>
              <a:rPr lang="en-US" altLang="ja-JP" dirty="0"/>
              <a:t>3 </a:t>
            </a:r>
            <a:r>
              <a:rPr lang="ja-JP" altLang="en-US" dirty="0"/>
              <a:t>レベル</a:t>
            </a:r>
          </a:p>
          <a:p>
            <a:pPr lvl="3"/>
            <a:r>
              <a:rPr lang="ja-JP" altLang="en-US" dirty="0"/>
              <a:t>第 </a:t>
            </a:r>
            <a:r>
              <a:rPr lang="en-US" altLang="ja-JP" dirty="0"/>
              <a:t>4 </a:t>
            </a:r>
            <a:r>
              <a:rPr lang="ja-JP" altLang="en-US" dirty="0"/>
              <a:t>レベル</a:t>
            </a:r>
          </a:p>
          <a:p>
            <a:pPr lvl="4"/>
            <a:r>
              <a:rPr lang="ja-JP" altLang="en-US" dirty="0"/>
              <a:t>第 </a:t>
            </a:r>
            <a:r>
              <a:rPr lang="en-US" altLang="ja-JP" dirty="0"/>
              <a:t>5 </a:t>
            </a:r>
            <a:r>
              <a:rPr lang="ja-JP" altLang="en-US" dirty="0"/>
              <a:t>レベル</a:t>
            </a:r>
            <a:endParaRPr lang="en-US" dirty="0"/>
          </a:p>
        </p:txBody>
      </p:sp>
      <p:sp>
        <p:nvSpPr>
          <p:cNvPr id="7" name="Rectangle 6"/>
          <p:cNvSpPr/>
          <p:nvPr/>
        </p:nvSpPr>
        <p:spPr>
          <a:xfrm>
            <a:off x="0" y="0"/>
            <a:ext cx="12192000" cy="36576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prstClr val="white"/>
              </a:solidFill>
            </a:endParaRPr>
          </a:p>
        </p:txBody>
      </p:sp>
      <p:sp>
        <p:nvSpPr>
          <p:cNvPr id="4" name="Date Placeholder 3"/>
          <p:cNvSpPr>
            <a:spLocks noGrp="1"/>
          </p:cNvSpPr>
          <p:nvPr>
            <p:ph type="dt" sz="half" idx="2"/>
          </p:nvPr>
        </p:nvSpPr>
        <p:spPr>
          <a:xfrm>
            <a:off x="609600" y="18288"/>
            <a:ext cx="3860800" cy="329184"/>
          </a:xfrm>
          <a:prstGeom prst="rect">
            <a:avLst/>
          </a:prstGeom>
        </p:spPr>
        <p:txBody>
          <a:bodyPr vert="horz" lIns="91440" tIns="45720" rIns="91440" bIns="45720" rtlCol="0" anchor="ctr"/>
          <a:lstStyle>
            <a:lvl1pPr algn="l">
              <a:defRPr sz="1200" b="0" i="0">
                <a:solidFill>
                  <a:srgbClr val="FFFFFF"/>
                </a:solidFill>
                <a:ea typeface="Hiragino Kaku Gothic ProN W3" charset="-128"/>
              </a:defRPr>
            </a:lvl1pPr>
          </a:lstStyle>
          <a:p>
            <a:fld id="{D3418129-B28E-5E43-81C2-71592188D118}" type="datetime1">
              <a:rPr kumimoji="1" lang="ja-JP" altLang="en-US" smtClean="0"/>
              <a:t>2018/1/30</a:t>
            </a:fld>
            <a:endParaRPr kumimoji="1" lang="ja-JP" altLang="en-US"/>
          </a:p>
        </p:txBody>
      </p:sp>
      <p:sp>
        <p:nvSpPr>
          <p:cNvPr id="5" name="Footer Placeholder 4"/>
          <p:cNvSpPr>
            <a:spLocks noGrp="1"/>
          </p:cNvSpPr>
          <p:nvPr>
            <p:ph type="ftr" sz="quarter" idx="3"/>
          </p:nvPr>
        </p:nvSpPr>
        <p:spPr>
          <a:xfrm>
            <a:off x="4572000" y="18288"/>
            <a:ext cx="5486400" cy="329184"/>
          </a:xfrm>
          <a:prstGeom prst="rect">
            <a:avLst/>
          </a:prstGeom>
        </p:spPr>
        <p:txBody>
          <a:bodyPr vert="horz" lIns="91440" tIns="45720" rIns="91440" bIns="45720" rtlCol="0" anchor="ctr"/>
          <a:lstStyle>
            <a:lvl1pPr algn="ctr">
              <a:defRPr sz="1200" b="0" i="0">
                <a:solidFill>
                  <a:srgbClr val="FFFFFF"/>
                </a:solidFill>
                <a:ea typeface="Hiragino Kaku Gothic ProN W3" charset="-128"/>
              </a:defRPr>
            </a:lvl1pPr>
          </a:lstStyle>
          <a:p>
            <a:endParaRPr kumimoji="1" lang="ja-JP" altLang="en-US"/>
          </a:p>
        </p:txBody>
      </p:sp>
      <p:sp>
        <p:nvSpPr>
          <p:cNvPr id="6" name="Slide Number Placeholder 5"/>
          <p:cNvSpPr>
            <a:spLocks noGrp="1"/>
          </p:cNvSpPr>
          <p:nvPr>
            <p:ph type="sldNum" sz="quarter" idx="4"/>
          </p:nvPr>
        </p:nvSpPr>
        <p:spPr>
          <a:xfrm>
            <a:off x="10160000" y="18288"/>
            <a:ext cx="1422400" cy="329184"/>
          </a:xfrm>
          <a:prstGeom prst="rect">
            <a:avLst/>
          </a:prstGeom>
        </p:spPr>
        <p:txBody>
          <a:bodyPr vert="horz" lIns="91440" tIns="45720" rIns="91440" bIns="45720" rtlCol="0" anchor="ctr"/>
          <a:lstStyle>
            <a:lvl1pPr algn="l">
              <a:defRPr sz="1400" b="0" i="0">
                <a:solidFill>
                  <a:srgbClr val="FFFFFF"/>
                </a:solidFill>
                <a:ea typeface="Hiragino Kaku Gothic ProN W3" charset="-128"/>
              </a:defRPr>
            </a:lvl1pPr>
          </a:lstStyle>
          <a:p>
            <a:fld id="{4641C6A9-933C-214A-B28A-8BA6D5A0CFB2}" type="slidenum">
              <a:rPr kumimoji="1" lang="ja-JP" altLang="en-US" smtClean="0"/>
              <a:t>‹#›</a:t>
            </a:fld>
            <a:endParaRPr kumimoji="1" lang="ja-JP" altLang="en-US"/>
          </a:p>
        </p:txBody>
      </p:sp>
    </p:spTree>
    <p:extLst>
      <p:ext uri="{BB962C8B-B14F-4D97-AF65-F5344CB8AC3E}">
        <p14:creationId xmlns:p14="http://schemas.microsoft.com/office/powerpoint/2010/main" val="17169468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dt="0"/>
  <p:txStyles>
    <p:titleStyle>
      <a:lvl1pPr algn="l" defTabSz="914400" rtl="0" eaLnBrk="1" latinLnBrk="0" hangingPunct="1">
        <a:spcBef>
          <a:spcPct val="0"/>
        </a:spcBef>
        <a:buNone/>
        <a:defRPr kumimoji="1" sz="2800" b="0" i="0" kern="1200" spc="-100" baseline="0">
          <a:solidFill>
            <a:schemeClr val="tx2"/>
          </a:solidFill>
          <a:latin typeface="Hiragino Maru Gothic ProN" charset="-128"/>
          <a:ea typeface="Hiragino Maru Gothic ProN" charset="-128"/>
          <a:cs typeface="+mj-cs"/>
        </a:defRPr>
      </a:lvl1pPr>
    </p:titleStyle>
    <p:bodyStyle>
      <a:lvl1pPr marL="182880" indent="-182880" algn="l" defTabSz="914400" rtl="0" eaLnBrk="1" latinLnBrk="0" hangingPunct="1">
        <a:spcBef>
          <a:spcPct val="20000"/>
        </a:spcBef>
        <a:buClr>
          <a:schemeClr val="accent1"/>
        </a:buClr>
        <a:buSzPct val="85000"/>
        <a:buFont typeface="Arial" pitchFamily="34" charset="0"/>
        <a:buChar char="•"/>
        <a:defRPr kumimoji="1" sz="2000" b="0" i="0" kern="1200">
          <a:solidFill>
            <a:schemeClr val="tx1"/>
          </a:solidFill>
          <a:latin typeface="Hiragino Maru Gothic ProN" charset="-128"/>
          <a:ea typeface="Hiragino Maru Gothic ProN" charset="-128"/>
          <a:cs typeface="+mn-cs"/>
        </a:defRPr>
      </a:lvl1pPr>
      <a:lvl2pPr marL="457200" indent="-182880" algn="l" defTabSz="914400" rtl="0" eaLnBrk="1" latinLnBrk="0" hangingPunct="1">
        <a:spcBef>
          <a:spcPct val="20000"/>
        </a:spcBef>
        <a:buClr>
          <a:schemeClr val="accent1"/>
        </a:buClr>
        <a:buSzPct val="85000"/>
        <a:buFont typeface="Arial" pitchFamily="34" charset="0"/>
        <a:buChar char="•"/>
        <a:defRPr kumimoji="1" sz="1800" b="0" i="0" kern="1200">
          <a:solidFill>
            <a:schemeClr val="tx1"/>
          </a:solidFill>
          <a:latin typeface="Hiragino Maru Gothic ProN" charset="-128"/>
          <a:ea typeface="Hiragino Maru Gothic ProN" charset="-128"/>
          <a:cs typeface="+mn-cs"/>
        </a:defRPr>
      </a:lvl2pPr>
      <a:lvl3pPr marL="731520" indent="-182880" algn="l" defTabSz="914400" rtl="0" eaLnBrk="1" latinLnBrk="0" hangingPunct="1">
        <a:spcBef>
          <a:spcPct val="20000"/>
        </a:spcBef>
        <a:buClr>
          <a:schemeClr val="accent1"/>
        </a:buClr>
        <a:buSzPct val="90000"/>
        <a:buFont typeface="Arial" pitchFamily="34" charset="0"/>
        <a:buChar char="•"/>
        <a:defRPr kumimoji="1" sz="1800" b="0" i="0" kern="1200">
          <a:solidFill>
            <a:schemeClr val="tx1"/>
          </a:solidFill>
          <a:latin typeface="Hiragino Maru Gothic ProN" charset="-128"/>
          <a:ea typeface="Hiragino Maru Gothic ProN" charset="-128"/>
          <a:cs typeface="+mn-cs"/>
        </a:defRPr>
      </a:lvl3pPr>
      <a:lvl4pPr marL="1005840" indent="-182880" algn="l" defTabSz="914400" rtl="0" eaLnBrk="1" latinLnBrk="0" hangingPunct="1">
        <a:spcBef>
          <a:spcPct val="20000"/>
        </a:spcBef>
        <a:buClr>
          <a:schemeClr val="accent1"/>
        </a:buClr>
        <a:buFont typeface="Arial" pitchFamily="34" charset="0"/>
        <a:buChar char="•"/>
        <a:defRPr kumimoji="1" sz="1600" b="0" i="0" kern="1200">
          <a:solidFill>
            <a:schemeClr val="tx1"/>
          </a:solidFill>
          <a:latin typeface="Hiragino Maru Gothic ProN" charset="-128"/>
          <a:ea typeface="Hiragino Maru Gothic ProN" charset="-128"/>
          <a:cs typeface="+mn-cs"/>
        </a:defRPr>
      </a:lvl4pPr>
      <a:lvl5pPr marL="1188720" indent="-137160" algn="l" defTabSz="914400" rtl="0" eaLnBrk="1" latinLnBrk="0" hangingPunct="1">
        <a:spcBef>
          <a:spcPct val="20000"/>
        </a:spcBef>
        <a:buClr>
          <a:schemeClr val="accent1"/>
        </a:buClr>
        <a:buSzPct val="100000"/>
        <a:buFont typeface="Arial" pitchFamily="34" charset="0"/>
        <a:buChar char="•"/>
        <a:defRPr kumimoji="1" sz="1600" b="0" i="0" kern="1200" baseline="0">
          <a:solidFill>
            <a:schemeClr val="tx1"/>
          </a:solidFill>
          <a:latin typeface="Hiragino Maru Gothic ProN" charset="-128"/>
          <a:ea typeface="Hiragino Maru Gothic ProN" charset="-128"/>
          <a:cs typeface="+mn-cs"/>
        </a:defRPr>
      </a:lvl5pPr>
      <a:lvl6pPr marL="1371600" indent="-182880" algn="l" defTabSz="914400" rtl="0" eaLnBrk="1" latinLnBrk="0" hangingPunct="1">
        <a:spcBef>
          <a:spcPct val="20000"/>
        </a:spcBef>
        <a:buClr>
          <a:schemeClr val="accent1"/>
        </a:buClr>
        <a:buFont typeface="Arial" pitchFamily="34" charset="0"/>
        <a:buChar char="•"/>
        <a:defRPr kumimoji="1"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kumimoji="1"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kumimoji="1"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kumimoji="1" sz="13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png"/><Relationship Id="rId3" Type="http://schemas.openxmlformats.org/officeDocument/2006/relationships/image" Target="../media/image4.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png"/></Relationships>
</file>

<file path=ppt/slides/_rels/slide16.xml.rels><?xml version="1.0" encoding="UTF-8" standalone="yes"?>
<Relationships xmlns="http://schemas.openxmlformats.org/package/2006/relationships"><Relationship Id="rId3" Type="http://schemas.openxmlformats.org/officeDocument/2006/relationships/diagramLayout" Target="../diagrams/layout4.xml"/><Relationship Id="rId4" Type="http://schemas.openxmlformats.org/officeDocument/2006/relationships/diagramQuickStyle" Target="../diagrams/quickStyle4.xml"/><Relationship Id="rId5" Type="http://schemas.openxmlformats.org/officeDocument/2006/relationships/diagramColors" Target="../diagrams/colors4.xml"/><Relationship Id="rId6" Type="http://schemas.microsoft.com/office/2007/relationships/diagramDrawing" Target="../diagrams/drawing4.xml"/><Relationship Id="rId1" Type="http://schemas.openxmlformats.org/officeDocument/2006/relationships/slideLayout" Target="../slideLayouts/slideLayout2.xml"/><Relationship Id="rId2" Type="http://schemas.openxmlformats.org/officeDocument/2006/relationships/diagramData" Target="../diagrams/data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0.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creativecommons.org/licenses/by/4.0/" TargetMode="External"/><Relationship Id="rId3" Type="http://schemas.openxmlformats.org/officeDocument/2006/relationships/image" Target="../media/image2.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s://jinzaiipedia.ipa.go.jp/wp-content/uploads/oss/subject1-1_lesson.pdf" TargetMode="Externa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1.png"/></Relationships>
</file>

<file path=ppt/slides/_rels/slide25.xml.rels><?xml version="1.0" encoding="UTF-8" standalone="yes"?>
<Relationships xmlns="http://schemas.openxmlformats.org/package/2006/relationships"><Relationship Id="rId3" Type="http://schemas.openxmlformats.org/officeDocument/2006/relationships/diagramData" Target="../diagrams/data5.xml"/><Relationship Id="rId4" Type="http://schemas.openxmlformats.org/officeDocument/2006/relationships/diagramLayout" Target="../diagrams/layout5.xml"/><Relationship Id="rId5" Type="http://schemas.openxmlformats.org/officeDocument/2006/relationships/diagramQuickStyle" Target="../diagrams/quickStyle5.xml"/><Relationship Id="rId6" Type="http://schemas.openxmlformats.org/officeDocument/2006/relationships/diagramColors" Target="../diagrams/colors5.xml"/><Relationship Id="rId7" Type="http://schemas.microsoft.com/office/2007/relationships/diagramDrawing" Target="../diagrams/drawing5.xml"/><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2.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2.png"/><Relationship Id="rId3" Type="http://schemas.openxmlformats.org/officeDocument/2006/relationships/image" Target="../media/image13.pn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4.pn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5.gif"/></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6.gif"/></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7.gif"/></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18.gif"/></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9.gif"/></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0.gif"/></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1.gif"/><Relationship Id="rId3" Type="http://schemas.openxmlformats.org/officeDocument/2006/relationships/image" Target="../media/image22.gif"/></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1.xml"/><Relationship Id="rId4" Type="http://schemas.openxmlformats.org/officeDocument/2006/relationships/diagramQuickStyle" Target="../diagrams/quickStyle1.xml"/><Relationship Id="rId5" Type="http://schemas.openxmlformats.org/officeDocument/2006/relationships/diagramColors" Target="../diagrams/colors1.xml"/><Relationship Id="rId6" Type="http://schemas.microsoft.com/office/2007/relationships/diagramDrawing" Target="../diagrams/drawing1.xml"/><Relationship Id="rId1" Type="http://schemas.openxmlformats.org/officeDocument/2006/relationships/slideLayout" Target="../slideLayouts/slideLayout2.xml"/><Relationship Id="rId2" Type="http://schemas.openxmlformats.org/officeDocument/2006/relationships/diagramData" Target="../diagrams/data1.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2.xml"/><Relationship Id="rId4" Type="http://schemas.openxmlformats.org/officeDocument/2006/relationships/diagramQuickStyle" Target="../diagrams/quickStyle2.xml"/><Relationship Id="rId5" Type="http://schemas.openxmlformats.org/officeDocument/2006/relationships/diagramColors" Target="../diagrams/colors2.xml"/><Relationship Id="rId6" Type="http://schemas.microsoft.com/office/2007/relationships/diagramDrawing" Target="../diagrams/drawing2.xml"/><Relationship Id="rId1" Type="http://schemas.openxmlformats.org/officeDocument/2006/relationships/slideLayout" Target="../slideLayouts/slideLayout2.xml"/><Relationship Id="rId2" Type="http://schemas.openxmlformats.org/officeDocument/2006/relationships/diagramData" Target="../diagrams/data2.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3.xml"/><Relationship Id="rId4" Type="http://schemas.openxmlformats.org/officeDocument/2006/relationships/diagramQuickStyle" Target="../diagrams/quickStyle3.xml"/><Relationship Id="rId5" Type="http://schemas.openxmlformats.org/officeDocument/2006/relationships/diagramColors" Target="../diagrams/colors3.xml"/><Relationship Id="rId6" Type="http://schemas.microsoft.com/office/2007/relationships/diagramDrawing" Target="../diagrams/drawing3.xml"/><Relationship Id="rId1" Type="http://schemas.openxmlformats.org/officeDocument/2006/relationships/slideLayout" Target="../slideLayouts/slideLayout2.xml"/><Relationship Id="rId2" Type="http://schemas.openxmlformats.org/officeDocument/2006/relationships/diagramData" Target="../diagrams/data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s://jinzaiipedia.ipa.go.jp/wp-content/uploads/oss/subject1-1_lesson.pdf" TargetMode="Externa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p:txBody>
          <a:bodyPr/>
          <a:lstStyle/>
          <a:p>
            <a:r>
              <a:rPr lang="ja-JP" altLang="en-US" dirty="0" smtClean="0"/>
              <a:t>高校生向け　第５回授業</a:t>
            </a:r>
            <a:endParaRPr kumimoji="1" lang="ja-JP" altLang="en-US" dirty="0"/>
          </a:p>
        </p:txBody>
      </p:sp>
      <p:sp>
        <p:nvSpPr>
          <p:cNvPr id="3" name="サブタイトル 2"/>
          <p:cNvSpPr>
            <a:spLocks noGrp="1"/>
          </p:cNvSpPr>
          <p:nvPr>
            <p:ph type="subTitle" idx="1"/>
          </p:nvPr>
        </p:nvSpPr>
        <p:spPr/>
        <p:txBody>
          <a:bodyPr/>
          <a:lstStyle/>
          <a:p>
            <a:r>
              <a:rPr lang="ja-JP" altLang="en-US" dirty="0" smtClean="0"/>
              <a:t>日本大学文理学部情報科学科４年　市川亮佑</a:t>
            </a:r>
          </a:p>
        </p:txBody>
      </p:sp>
      <p:sp>
        <p:nvSpPr>
          <p:cNvPr id="4" name="スライド番号プレースホルダー 3"/>
          <p:cNvSpPr>
            <a:spLocks noGrp="1"/>
          </p:cNvSpPr>
          <p:nvPr>
            <p:ph type="sldNum" sz="quarter" idx="12"/>
          </p:nvPr>
        </p:nvSpPr>
        <p:spPr/>
        <p:txBody>
          <a:bodyPr/>
          <a:lstStyle/>
          <a:p>
            <a:fld id="{4641C6A9-933C-214A-B28A-8BA6D5A0CFB2}" type="slidenum">
              <a:rPr kumimoji="1" lang="ja-JP" altLang="en-US" smtClean="0"/>
              <a:t>1</a:t>
            </a:fld>
            <a:endParaRPr kumimoji="1" lang="ja-JP" altLang="en-US"/>
          </a:p>
        </p:txBody>
      </p:sp>
    </p:spTree>
    <p:extLst>
      <p:ext uri="{BB962C8B-B14F-4D97-AF65-F5344CB8AC3E}">
        <p14:creationId xmlns:p14="http://schemas.microsoft.com/office/powerpoint/2010/main" val="50740385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altLang="ja-JP" dirty="0"/>
              <a:t>GROUP BY : </a:t>
            </a:r>
            <a:r>
              <a:rPr lang="ja-JP" altLang="en-US" dirty="0"/>
              <a:t>グループ化する</a:t>
            </a:r>
            <a:r>
              <a:rPr lang="en-US" altLang="ja-JP" dirty="0"/>
              <a:t> </a:t>
            </a:r>
            <a:r>
              <a:rPr lang="en-US" altLang="ja-JP" dirty="0" smtClean="0"/>
              <a:t>(3/3</a:t>
            </a:r>
            <a:r>
              <a:rPr lang="en-US" altLang="ja-JP" dirty="0"/>
              <a:t>)</a:t>
            </a:r>
            <a:endParaRPr kumimoji="1" lang="ja-JP" altLang="en-US" dirty="0"/>
          </a:p>
        </p:txBody>
      </p:sp>
      <p:sp>
        <p:nvSpPr>
          <p:cNvPr id="3" name="コンテンツ プレースホルダー 2"/>
          <p:cNvSpPr>
            <a:spLocks noGrp="1"/>
          </p:cNvSpPr>
          <p:nvPr>
            <p:ph idx="1"/>
          </p:nvPr>
        </p:nvSpPr>
        <p:spPr>
          <a:xfrm>
            <a:off x="838200" y="1690687"/>
            <a:ext cx="10515600" cy="4486275"/>
          </a:xfrm>
        </p:spPr>
        <p:txBody>
          <a:bodyPr/>
          <a:lstStyle/>
          <a:p>
            <a:r>
              <a:rPr lang="ja-JP" altLang="en-US" dirty="0"/>
              <a:t>集合</a:t>
            </a:r>
            <a:r>
              <a:rPr lang="ja-JP" altLang="en-US" dirty="0" smtClean="0"/>
              <a:t>関数と</a:t>
            </a:r>
            <a:r>
              <a:rPr lang="en-US" altLang="ja-JP" dirty="0"/>
              <a:t>GROUP BY</a:t>
            </a:r>
            <a:r>
              <a:rPr lang="ja-JP" altLang="en-US" dirty="0"/>
              <a:t>の</a:t>
            </a:r>
            <a:r>
              <a:rPr lang="ja-JP" altLang="en-US" dirty="0" smtClean="0"/>
              <a:t>組み合わせると、以下の例のように、メーカーごとに何商品が登録されているかを表示することができる。</a:t>
            </a:r>
            <a:endParaRPr lang="en-US" altLang="ja-JP" dirty="0"/>
          </a:p>
          <a:p>
            <a:endParaRPr lang="en-US" altLang="ja-JP" sz="1400" dirty="0" smtClean="0"/>
          </a:p>
          <a:p>
            <a:pPr marL="0" indent="0">
              <a:buNone/>
            </a:pPr>
            <a:r>
              <a:rPr lang="ja-JP" altLang="en-US" dirty="0" smtClean="0"/>
              <a:t>例</a:t>
            </a:r>
            <a:r>
              <a:rPr lang="en-US" altLang="ja-JP" dirty="0" smtClean="0"/>
              <a:t>: </a:t>
            </a:r>
            <a:r>
              <a:rPr lang="ja-JP" altLang="en-US" dirty="0" smtClean="0"/>
              <a:t>メーカーごとに何商品が登録されているかを表示する</a:t>
            </a:r>
            <a:endParaRPr lang="en-US" altLang="ja-JP" dirty="0" smtClean="0"/>
          </a:p>
          <a:p>
            <a:pPr marL="0" indent="0">
              <a:buNone/>
            </a:pPr>
            <a:r>
              <a:rPr lang="en-US" altLang="ja-JP" b="1" dirty="0" smtClean="0"/>
              <a:t>select </a:t>
            </a:r>
            <a:r>
              <a:rPr lang="ja-JP" altLang="en-US" b="1" dirty="0"/>
              <a:t>メーカー</a:t>
            </a:r>
            <a:r>
              <a:rPr lang="en-US" altLang="ja-JP" b="1" dirty="0"/>
              <a:t>, </a:t>
            </a:r>
            <a:r>
              <a:rPr lang="en-US" altLang="ja-JP" b="1" dirty="0" smtClean="0">
                <a:solidFill>
                  <a:schemeClr val="accent2"/>
                </a:solidFill>
              </a:rPr>
              <a:t>count(*)</a:t>
            </a:r>
            <a:r>
              <a:rPr lang="en-US" altLang="ja-JP" b="1" dirty="0" smtClean="0"/>
              <a:t> </a:t>
            </a:r>
            <a:r>
              <a:rPr lang="en-US" altLang="ja-JP" b="1" dirty="0"/>
              <a:t>from </a:t>
            </a:r>
            <a:r>
              <a:rPr lang="ja-JP" altLang="en-US" b="1" dirty="0"/>
              <a:t>商品データ </a:t>
            </a:r>
            <a:r>
              <a:rPr lang="en-US" altLang="ja-JP" b="1" dirty="0">
                <a:solidFill>
                  <a:schemeClr val="accent2"/>
                </a:solidFill>
              </a:rPr>
              <a:t>group by </a:t>
            </a:r>
            <a:r>
              <a:rPr lang="ja-JP" altLang="en-US" b="1" dirty="0">
                <a:solidFill>
                  <a:schemeClr val="accent2"/>
                </a:solidFill>
              </a:rPr>
              <a:t>メーカー</a:t>
            </a:r>
            <a:r>
              <a:rPr lang="en-US" altLang="ja-JP" b="1" dirty="0"/>
              <a:t>;</a:t>
            </a:r>
            <a:endParaRPr kumimoji="1" lang="ja-JP" altLang="en-US" b="1" dirty="0"/>
          </a:p>
        </p:txBody>
      </p:sp>
      <p:graphicFrame>
        <p:nvGraphicFramePr>
          <p:cNvPr id="4" name="表 3"/>
          <p:cNvGraphicFramePr>
            <a:graphicFrameLocks noGrp="1"/>
          </p:cNvGraphicFramePr>
          <p:nvPr>
            <p:extLst>
              <p:ext uri="{D42A27DB-BD31-4B8C-83A1-F6EECF244321}">
                <p14:modId xmlns:p14="http://schemas.microsoft.com/office/powerpoint/2010/main" val="1014330839"/>
              </p:ext>
            </p:extLst>
          </p:nvPr>
        </p:nvGraphicFramePr>
        <p:xfrm>
          <a:off x="3036111" y="4348162"/>
          <a:ext cx="6132604" cy="1828800"/>
        </p:xfrm>
        <a:graphic>
          <a:graphicData uri="http://schemas.openxmlformats.org/drawingml/2006/table">
            <a:tbl>
              <a:tblPr firstRow="1" bandRow="1">
                <a:tableStyleId>{5C22544A-7EE6-4342-B048-85BDC9FD1C3A}</a:tableStyleId>
              </a:tblPr>
              <a:tblGrid>
                <a:gridCol w="3066302"/>
                <a:gridCol w="3066302"/>
              </a:tblGrid>
              <a:tr h="324117">
                <a:tc>
                  <a:txBody>
                    <a:bodyPr/>
                    <a:lstStyle/>
                    <a:p>
                      <a:r>
                        <a:rPr kumimoji="1" lang="ja-JP" altLang="en-US" dirty="0" smtClean="0"/>
                        <a:t>関数</a:t>
                      </a:r>
                      <a:endParaRPr kumimoji="1" lang="ja-JP" altLang="en-US" dirty="0"/>
                    </a:p>
                  </a:txBody>
                  <a:tcPr/>
                </a:tc>
                <a:tc>
                  <a:txBody>
                    <a:bodyPr/>
                    <a:lstStyle/>
                    <a:p>
                      <a:r>
                        <a:rPr kumimoji="1" lang="ja-JP" altLang="en-US" dirty="0" smtClean="0"/>
                        <a:t>説明</a:t>
                      </a:r>
                      <a:endParaRPr kumimoji="1" lang="ja-JP" altLang="en-US" dirty="0"/>
                    </a:p>
                  </a:txBody>
                  <a:tcPr/>
                </a:tc>
              </a:tr>
              <a:tr h="324117">
                <a:tc>
                  <a:txBody>
                    <a:bodyPr/>
                    <a:lstStyle/>
                    <a:p>
                      <a:r>
                        <a:rPr kumimoji="1" lang="en-US" altLang="ja-JP" dirty="0" smtClean="0"/>
                        <a:t>COUNT(</a:t>
                      </a:r>
                      <a:r>
                        <a:rPr kumimoji="1" lang="ja-JP" altLang="en-US" dirty="0" smtClean="0"/>
                        <a:t>列名</a:t>
                      </a:r>
                      <a:r>
                        <a:rPr kumimoji="1" lang="en-US" altLang="ja-JP" dirty="0" smtClean="0"/>
                        <a:t>)</a:t>
                      </a:r>
                      <a:endParaRPr kumimoji="1" lang="ja-JP" altLang="en-US" dirty="0"/>
                    </a:p>
                  </a:txBody>
                  <a:tcPr/>
                </a:tc>
                <a:tc>
                  <a:txBody>
                    <a:bodyPr/>
                    <a:lstStyle/>
                    <a:p>
                      <a:r>
                        <a:rPr kumimoji="1" lang="ja-JP" altLang="en-US" dirty="0" smtClean="0"/>
                        <a:t>レコード数をカウントする</a:t>
                      </a:r>
                      <a:endParaRPr kumimoji="1" lang="ja-JP" altLang="en-US" dirty="0"/>
                    </a:p>
                  </a:txBody>
                  <a:tcPr/>
                </a:tc>
              </a:tr>
              <a:tr h="324117">
                <a:tc>
                  <a:txBody>
                    <a:bodyPr/>
                    <a:lstStyle/>
                    <a:p>
                      <a:r>
                        <a:rPr kumimoji="1" lang="en-US" altLang="ja-JP" dirty="0" smtClean="0"/>
                        <a:t>AVG(</a:t>
                      </a:r>
                      <a:r>
                        <a:rPr kumimoji="1" lang="ja-JP" altLang="en-US" dirty="0" smtClean="0"/>
                        <a:t>列名</a:t>
                      </a:r>
                      <a:r>
                        <a:rPr kumimoji="1" lang="en-US" altLang="ja-JP" dirty="0" smtClean="0"/>
                        <a:t>)</a:t>
                      </a:r>
                      <a:endParaRPr kumimoji="1" lang="ja-JP" altLang="en-US" dirty="0"/>
                    </a:p>
                  </a:txBody>
                  <a:tcPr/>
                </a:tc>
                <a:tc>
                  <a:txBody>
                    <a:bodyPr/>
                    <a:lstStyle/>
                    <a:p>
                      <a:r>
                        <a:rPr kumimoji="1" lang="ja-JP" altLang="en-US" dirty="0" smtClean="0"/>
                        <a:t>平均値を計算する</a:t>
                      </a:r>
                      <a:endParaRPr kumimoji="1" lang="ja-JP" altLang="en-US" dirty="0"/>
                    </a:p>
                  </a:txBody>
                  <a:tcPr/>
                </a:tc>
              </a:tr>
              <a:tr h="324117">
                <a:tc>
                  <a:txBody>
                    <a:bodyPr/>
                    <a:lstStyle/>
                    <a:p>
                      <a:r>
                        <a:rPr kumimoji="1" lang="en-US" altLang="ja-JP" dirty="0" smtClean="0"/>
                        <a:t>MAX(</a:t>
                      </a:r>
                      <a:r>
                        <a:rPr kumimoji="1" lang="ja-JP" altLang="en-US" dirty="0" smtClean="0"/>
                        <a:t>列名</a:t>
                      </a:r>
                      <a:r>
                        <a:rPr kumimoji="1" lang="en-US" altLang="ja-JP" dirty="0" smtClean="0"/>
                        <a:t>)</a:t>
                      </a:r>
                      <a:endParaRPr kumimoji="1" lang="ja-JP" altLang="en-US" dirty="0"/>
                    </a:p>
                  </a:txBody>
                  <a:tcPr/>
                </a:tc>
                <a:tc>
                  <a:txBody>
                    <a:bodyPr/>
                    <a:lstStyle/>
                    <a:p>
                      <a:r>
                        <a:rPr kumimoji="1" lang="ja-JP" altLang="en-US" dirty="0" smtClean="0"/>
                        <a:t>最大値を調べる</a:t>
                      </a:r>
                      <a:endParaRPr kumimoji="1" lang="ja-JP" altLang="en-US" dirty="0"/>
                    </a:p>
                  </a:txBody>
                  <a:tcPr/>
                </a:tc>
              </a:tr>
              <a:tr h="324117">
                <a:tc>
                  <a:txBody>
                    <a:bodyPr/>
                    <a:lstStyle/>
                    <a:p>
                      <a:r>
                        <a:rPr kumimoji="1" lang="en-US" altLang="ja-JP" dirty="0" smtClean="0"/>
                        <a:t>MIN(</a:t>
                      </a:r>
                      <a:r>
                        <a:rPr kumimoji="1" lang="ja-JP" altLang="en-US" dirty="0" smtClean="0"/>
                        <a:t>列名</a:t>
                      </a:r>
                      <a:r>
                        <a:rPr kumimoji="1" lang="en-US" altLang="ja-JP" dirty="0" smtClean="0"/>
                        <a:t>)</a:t>
                      </a:r>
                      <a:endParaRPr kumimoji="1" lang="ja-JP" altLang="en-US" dirty="0"/>
                    </a:p>
                  </a:txBody>
                  <a:tcPr/>
                </a:tc>
                <a:tc>
                  <a:txBody>
                    <a:bodyPr/>
                    <a:lstStyle/>
                    <a:p>
                      <a:r>
                        <a:rPr kumimoji="1" lang="ja-JP" altLang="en-US" dirty="0" smtClean="0"/>
                        <a:t>最小値を調べる</a:t>
                      </a:r>
                      <a:endParaRPr kumimoji="1" lang="ja-JP" altLang="en-US" dirty="0"/>
                    </a:p>
                  </a:txBody>
                  <a:tcPr/>
                </a:tc>
              </a:tr>
            </a:tbl>
          </a:graphicData>
        </a:graphic>
      </p:graphicFrame>
      <p:sp>
        <p:nvSpPr>
          <p:cNvPr id="6" name="角丸四角形 5"/>
          <p:cNvSpPr/>
          <p:nvPr/>
        </p:nvSpPr>
        <p:spPr>
          <a:xfrm>
            <a:off x="3036111" y="4028393"/>
            <a:ext cx="2295728" cy="29354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smtClean="0"/>
              <a:t>主な集合関数</a:t>
            </a:r>
            <a:r>
              <a:rPr kumimoji="1" lang="en-US" altLang="ja-JP" dirty="0" smtClean="0"/>
              <a:t>(</a:t>
            </a:r>
            <a:r>
              <a:rPr kumimoji="1" lang="ja-JP" altLang="en-US" dirty="0" smtClean="0"/>
              <a:t>一部</a:t>
            </a:r>
            <a:r>
              <a:rPr kumimoji="1" lang="en-US" altLang="ja-JP" dirty="0" smtClean="0"/>
              <a:t>)</a:t>
            </a:r>
            <a:endParaRPr kumimoji="1" lang="ja-JP" altLang="en-US" dirty="0"/>
          </a:p>
        </p:txBody>
      </p:sp>
      <p:sp>
        <p:nvSpPr>
          <p:cNvPr id="5" name="スライド番号プレースホルダー 4"/>
          <p:cNvSpPr>
            <a:spLocks noGrp="1"/>
          </p:cNvSpPr>
          <p:nvPr>
            <p:ph type="sldNum" sz="quarter" idx="12"/>
          </p:nvPr>
        </p:nvSpPr>
        <p:spPr/>
        <p:txBody>
          <a:bodyPr/>
          <a:lstStyle/>
          <a:p>
            <a:fld id="{4641C6A9-933C-214A-B28A-8BA6D5A0CFB2}" type="slidenum">
              <a:rPr kumimoji="1" lang="ja-JP" altLang="en-US" smtClean="0"/>
              <a:t>10</a:t>
            </a:fld>
            <a:endParaRPr kumimoji="1" lang="ja-JP" altLang="en-US"/>
          </a:p>
        </p:txBody>
      </p:sp>
    </p:spTree>
    <p:extLst>
      <p:ext uri="{BB962C8B-B14F-4D97-AF65-F5344CB8AC3E}">
        <p14:creationId xmlns:p14="http://schemas.microsoft.com/office/powerpoint/2010/main" val="138011176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kumimoji="1" lang="en-US" altLang="ja-JP" sz="3600" dirty="0" smtClean="0"/>
              <a:t>HAVING: </a:t>
            </a:r>
            <a:r>
              <a:rPr lang="ja-JP" altLang="en-US" sz="3600" dirty="0" smtClean="0"/>
              <a:t>グループから条件を指定して抽出する</a:t>
            </a:r>
            <a:r>
              <a:rPr lang="en-US" altLang="ja-JP" sz="3600" dirty="0" smtClean="0"/>
              <a:t> </a:t>
            </a:r>
            <a:r>
              <a:rPr kumimoji="1" lang="en-US" altLang="ja-JP" sz="3600" dirty="0" smtClean="0"/>
              <a:t>(1/5)</a:t>
            </a:r>
            <a:endParaRPr kumimoji="1" lang="ja-JP" altLang="en-US" sz="3600" dirty="0"/>
          </a:p>
        </p:txBody>
      </p:sp>
      <p:sp>
        <p:nvSpPr>
          <p:cNvPr id="3" name="コンテンツ プレースホルダー 2"/>
          <p:cNvSpPr>
            <a:spLocks noGrp="1"/>
          </p:cNvSpPr>
          <p:nvPr>
            <p:ph idx="1"/>
          </p:nvPr>
        </p:nvSpPr>
        <p:spPr/>
        <p:txBody>
          <a:bodyPr/>
          <a:lstStyle/>
          <a:p>
            <a:r>
              <a:rPr lang="en-US" altLang="ja-JP" dirty="0" smtClean="0"/>
              <a:t>GROUP BY</a:t>
            </a:r>
            <a:r>
              <a:rPr lang="ja-JP" altLang="en-US" dirty="0" smtClean="0"/>
              <a:t>句の後に</a:t>
            </a:r>
            <a:r>
              <a:rPr lang="en-US" altLang="ja-JP" dirty="0" smtClean="0"/>
              <a:t>HAVING</a:t>
            </a:r>
            <a:r>
              <a:rPr lang="ja-JP" altLang="en-US" dirty="0" smtClean="0"/>
              <a:t>句を使って、グループ化したものの中で指定した条件を満たすものを表示する</a:t>
            </a:r>
            <a:endParaRPr lang="en-US" altLang="ja-JP" dirty="0" smtClean="0"/>
          </a:p>
          <a:p>
            <a:endParaRPr kumimoji="1" lang="en-US" altLang="ja-JP" dirty="0"/>
          </a:p>
          <a:p>
            <a:pPr marL="0" indent="0">
              <a:buNone/>
            </a:pPr>
            <a:r>
              <a:rPr lang="en-US" altLang="ja-JP" b="1" dirty="0" smtClean="0"/>
              <a:t>SELECT </a:t>
            </a:r>
            <a:r>
              <a:rPr lang="ja-JP" altLang="en-US" b="1" dirty="0" smtClean="0"/>
              <a:t>列名</a:t>
            </a:r>
            <a:r>
              <a:rPr lang="en-US" altLang="ja-JP" b="1" dirty="0" smtClean="0"/>
              <a:t> FROM </a:t>
            </a:r>
            <a:r>
              <a:rPr lang="ja-JP" altLang="en-US" b="1" dirty="0" smtClean="0"/>
              <a:t>テーブル名</a:t>
            </a:r>
            <a:endParaRPr lang="en-US" altLang="ja-JP" b="1" dirty="0"/>
          </a:p>
          <a:p>
            <a:pPr marL="0" indent="0">
              <a:buNone/>
            </a:pPr>
            <a:r>
              <a:rPr lang="en-US" altLang="ja-JP" b="1" dirty="0" smtClean="0"/>
              <a:t>	GROUP BY </a:t>
            </a:r>
            <a:r>
              <a:rPr lang="ja-JP" altLang="en-US" b="1" dirty="0" smtClean="0"/>
              <a:t>グループ化する列名</a:t>
            </a:r>
            <a:endParaRPr lang="en-US" altLang="ja-JP" b="1" dirty="0"/>
          </a:p>
          <a:p>
            <a:pPr marL="0" indent="0">
              <a:buNone/>
            </a:pPr>
            <a:r>
              <a:rPr lang="en-US" altLang="ja-JP" b="1" smtClean="0">
                <a:solidFill>
                  <a:srgbClr val="FF0000"/>
                </a:solidFill>
              </a:rPr>
              <a:t>		</a:t>
            </a:r>
            <a:r>
              <a:rPr lang="en-US" altLang="ja-JP" b="1" smtClean="0">
                <a:solidFill>
                  <a:schemeClr val="accent2"/>
                </a:solidFill>
              </a:rPr>
              <a:t>HAVING </a:t>
            </a:r>
            <a:r>
              <a:rPr lang="ja-JP" altLang="en-US" b="1" dirty="0" smtClean="0">
                <a:solidFill>
                  <a:schemeClr val="accent2"/>
                </a:solidFill>
              </a:rPr>
              <a:t>表示したいグループの条件</a:t>
            </a:r>
            <a:r>
              <a:rPr lang="en-US" altLang="ja-JP" b="1" dirty="0" smtClean="0">
                <a:solidFill>
                  <a:schemeClr val="accent2"/>
                </a:solidFill>
              </a:rPr>
              <a:t>;</a:t>
            </a:r>
          </a:p>
          <a:p>
            <a:endParaRPr lang="en-US" altLang="ja-JP" dirty="0" smtClean="0"/>
          </a:p>
          <a:p>
            <a:pPr marL="0" indent="0">
              <a:buNone/>
            </a:pPr>
            <a:r>
              <a:rPr lang="en-US" altLang="ja-JP" dirty="0" smtClean="0"/>
              <a:t>※ SQL</a:t>
            </a:r>
            <a:r>
              <a:rPr lang="ja-JP" altLang="en-US" dirty="0" smtClean="0"/>
              <a:t>のルールとして、</a:t>
            </a:r>
            <a:r>
              <a:rPr lang="en-US" altLang="ja-JP" dirty="0" smtClean="0"/>
              <a:t>GROUP BY</a:t>
            </a:r>
            <a:r>
              <a:rPr lang="ja-JP" altLang="en-US" dirty="0" smtClean="0"/>
              <a:t>句の後に</a:t>
            </a:r>
            <a:r>
              <a:rPr lang="en-US" altLang="ja-JP" dirty="0" smtClean="0"/>
              <a:t>WEHRE</a:t>
            </a:r>
            <a:r>
              <a:rPr lang="ja-JP" altLang="en-US" dirty="0" smtClean="0"/>
              <a:t>句をつけて実行することはできない、</a:t>
            </a:r>
            <a:r>
              <a:rPr lang="en-US" altLang="ja-JP" dirty="0" smtClean="0"/>
              <a:t>HAVING</a:t>
            </a:r>
            <a:r>
              <a:rPr lang="ja-JP" altLang="en-US" dirty="0" smtClean="0"/>
              <a:t>句をつける</a:t>
            </a:r>
            <a:endParaRPr kumimoji="1" lang="en-US" altLang="ja-JP" dirty="0"/>
          </a:p>
        </p:txBody>
      </p:sp>
      <p:sp>
        <p:nvSpPr>
          <p:cNvPr id="4" name="スライド番号プレースホルダー 3"/>
          <p:cNvSpPr>
            <a:spLocks noGrp="1"/>
          </p:cNvSpPr>
          <p:nvPr>
            <p:ph type="sldNum" sz="quarter" idx="12"/>
          </p:nvPr>
        </p:nvSpPr>
        <p:spPr/>
        <p:txBody>
          <a:bodyPr/>
          <a:lstStyle/>
          <a:p>
            <a:fld id="{4641C6A9-933C-214A-B28A-8BA6D5A0CFB2}" type="slidenum">
              <a:rPr kumimoji="1" lang="ja-JP" altLang="en-US" smtClean="0"/>
              <a:t>11</a:t>
            </a:fld>
            <a:endParaRPr kumimoji="1" lang="ja-JP" altLang="en-US"/>
          </a:p>
        </p:txBody>
      </p:sp>
    </p:spTree>
    <p:extLst>
      <p:ext uri="{BB962C8B-B14F-4D97-AF65-F5344CB8AC3E}">
        <p14:creationId xmlns:p14="http://schemas.microsoft.com/office/powerpoint/2010/main" val="163874949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lang="en-US" altLang="ja-JP" sz="3600" dirty="0"/>
              <a:t>HAVING: </a:t>
            </a:r>
            <a:r>
              <a:rPr lang="ja-JP" altLang="en-US" sz="3600" dirty="0"/>
              <a:t>グループから条件を指定して抽出する</a:t>
            </a:r>
            <a:r>
              <a:rPr lang="en-US" altLang="ja-JP" sz="3600" dirty="0"/>
              <a:t> (2/5)</a:t>
            </a:r>
            <a:endParaRPr lang="ja-JP" altLang="en-US" sz="3600" dirty="0"/>
          </a:p>
        </p:txBody>
      </p:sp>
      <p:sp>
        <p:nvSpPr>
          <p:cNvPr id="3" name="コンテンツ プレースホルダー 2"/>
          <p:cNvSpPr>
            <a:spLocks noGrp="1"/>
          </p:cNvSpPr>
          <p:nvPr>
            <p:ph idx="1"/>
          </p:nvPr>
        </p:nvSpPr>
        <p:spPr/>
        <p:txBody>
          <a:bodyPr/>
          <a:lstStyle/>
          <a:p>
            <a:pPr marL="0" indent="0">
              <a:buNone/>
            </a:pPr>
            <a:r>
              <a:rPr kumimoji="1" lang="ja-JP" altLang="en-US" dirty="0" smtClean="0"/>
              <a:t>例</a:t>
            </a:r>
            <a:r>
              <a:rPr kumimoji="1" lang="en-US" altLang="ja-JP" dirty="0" smtClean="0"/>
              <a:t>:</a:t>
            </a:r>
          </a:p>
          <a:p>
            <a:r>
              <a:rPr kumimoji="1" lang="ja-JP" altLang="en-US" dirty="0" smtClean="0"/>
              <a:t>グループ化したものすべてを表示していた</a:t>
            </a:r>
            <a:endParaRPr kumimoji="1" lang="en-US" altLang="ja-JP" dirty="0" smtClean="0"/>
          </a:p>
          <a:p>
            <a:pPr marL="0" indent="0">
              <a:buNone/>
            </a:pPr>
            <a:r>
              <a:rPr lang="ja-JP" altLang="en-US" dirty="0" smtClean="0"/>
              <a:t>→</a:t>
            </a:r>
            <a:r>
              <a:rPr lang="en-US" altLang="ja-JP" dirty="0" smtClean="0"/>
              <a:t> </a:t>
            </a:r>
            <a:r>
              <a:rPr lang="ja-JP" altLang="en-US" b="1" dirty="0" smtClean="0">
                <a:solidFill>
                  <a:schemeClr val="accent2"/>
                </a:solidFill>
              </a:rPr>
              <a:t>４より大きいものを表示したい</a:t>
            </a:r>
            <a:endParaRPr lang="en-US" altLang="ja-JP" b="1" dirty="0" smtClean="0">
              <a:solidFill>
                <a:schemeClr val="accent2"/>
              </a:solidFill>
            </a:endParaRPr>
          </a:p>
          <a:p>
            <a:pPr marL="0" indent="0">
              <a:buNone/>
            </a:pPr>
            <a:r>
              <a:rPr kumimoji="1" lang="ja-JP" altLang="en-US" dirty="0" smtClean="0"/>
              <a:t>→</a:t>
            </a:r>
            <a:r>
              <a:rPr kumimoji="1" lang="en-US" altLang="ja-JP" dirty="0" smtClean="0"/>
              <a:t> </a:t>
            </a:r>
            <a:r>
              <a:rPr kumimoji="1" lang="en-US" altLang="ja-JP" b="1" dirty="0" smtClean="0"/>
              <a:t>HAVING</a:t>
            </a:r>
            <a:r>
              <a:rPr kumimoji="1" lang="ja-JP" altLang="en-US" b="1" dirty="0" smtClean="0"/>
              <a:t>句の利用</a:t>
            </a:r>
            <a:endParaRPr kumimoji="1" lang="en-US" altLang="ja-JP" b="1" dirty="0" smtClean="0"/>
          </a:p>
          <a:p>
            <a:pPr marL="0" indent="0">
              <a:buNone/>
            </a:pPr>
            <a:endParaRPr lang="en-US" altLang="ja-JP" dirty="0"/>
          </a:p>
          <a:p>
            <a:pPr marL="0" indent="0">
              <a:buNone/>
            </a:pPr>
            <a:endParaRPr kumimoji="1" lang="ja-JP" altLang="en-US" dirty="0"/>
          </a:p>
        </p:txBody>
      </p:sp>
      <p:pic>
        <p:nvPicPr>
          <p:cNvPr id="4" name="図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44821" y="2901995"/>
            <a:ext cx="3143150" cy="2557848"/>
          </a:xfrm>
          <a:prstGeom prst="rect">
            <a:avLst/>
          </a:prstGeom>
          <a:ln>
            <a:solidFill>
              <a:schemeClr val="tx1"/>
            </a:solidFill>
          </a:ln>
        </p:spPr>
      </p:pic>
      <p:pic>
        <p:nvPicPr>
          <p:cNvPr id="5" name="図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684263" y="2632889"/>
            <a:ext cx="2416913" cy="2801254"/>
          </a:xfrm>
          <a:prstGeom prst="rect">
            <a:avLst/>
          </a:prstGeom>
          <a:ln>
            <a:solidFill>
              <a:schemeClr val="tx1"/>
            </a:solidFill>
          </a:ln>
        </p:spPr>
      </p:pic>
      <p:sp>
        <p:nvSpPr>
          <p:cNvPr id="6" name="右矢印 5"/>
          <p:cNvSpPr/>
          <p:nvPr/>
        </p:nvSpPr>
        <p:spPr>
          <a:xfrm>
            <a:off x="5606797" y="3841986"/>
            <a:ext cx="1258640" cy="38306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角丸四角形 6"/>
          <p:cNvSpPr/>
          <p:nvPr/>
        </p:nvSpPr>
        <p:spPr>
          <a:xfrm>
            <a:off x="5083714" y="2901995"/>
            <a:ext cx="2304807" cy="630195"/>
          </a:xfrm>
          <a:prstGeom prst="roundRect">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smtClean="0"/>
              <a:t>４より大きいものを表示したい</a:t>
            </a:r>
            <a:endParaRPr kumimoji="1" lang="ja-JP" altLang="en-US" dirty="0"/>
          </a:p>
        </p:txBody>
      </p:sp>
      <p:sp>
        <p:nvSpPr>
          <p:cNvPr id="8" name="スライド番号プレースホルダー 7"/>
          <p:cNvSpPr>
            <a:spLocks noGrp="1"/>
          </p:cNvSpPr>
          <p:nvPr>
            <p:ph type="sldNum" sz="quarter" idx="12"/>
          </p:nvPr>
        </p:nvSpPr>
        <p:spPr/>
        <p:txBody>
          <a:bodyPr/>
          <a:lstStyle/>
          <a:p>
            <a:fld id="{4641C6A9-933C-214A-B28A-8BA6D5A0CFB2}" type="slidenum">
              <a:rPr kumimoji="1" lang="ja-JP" altLang="en-US" smtClean="0"/>
              <a:t>12</a:t>
            </a:fld>
            <a:endParaRPr kumimoji="1" lang="ja-JP" altLang="en-US"/>
          </a:p>
        </p:txBody>
      </p:sp>
    </p:spTree>
    <p:extLst>
      <p:ext uri="{BB962C8B-B14F-4D97-AF65-F5344CB8AC3E}">
        <p14:creationId xmlns:p14="http://schemas.microsoft.com/office/powerpoint/2010/main" val="201157497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lang="en-US" altLang="ja-JP" sz="3600" dirty="0"/>
              <a:t>HAVING: </a:t>
            </a:r>
            <a:r>
              <a:rPr lang="ja-JP" altLang="en-US" sz="3600" dirty="0" smtClean="0"/>
              <a:t>グループから条件を指定して抽出する</a:t>
            </a:r>
            <a:r>
              <a:rPr lang="en-US" altLang="ja-JP" sz="3600" dirty="0" smtClean="0"/>
              <a:t> (3/5</a:t>
            </a:r>
            <a:r>
              <a:rPr lang="en-US" altLang="ja-JP" sz="3600" dirty="0"/>
              <a:t>)</a:t>
            </a:r>
            <a:endParaRPr kumimoji="1" lang="ja-JP" altLang="en-US" sz="3600" dirty="0"/>
          </a:p>
        </p:txBody>
      </p:sp>
      <p:sp>
        <p:nvSpPr>
          <p:cNvPr id="3" name="コンテンツ プレースホルダー 2"/>
          <p:cNvSpPr>
            <a:spLocks noGrp="1"/>
          </p:cNvSpPr>
          <p:nvPr>
            <p:ph idx="1"/>
          </p:nvPr>
        </p:nvSpPr>
        <p:spPr/>
        <p:txBody>
          <a:bodyPr/>
          <a:lstStyle/>
          <a:p>
            <a:r>
              <a:rPr lang="ja-JP" altLang="en-US" b="1" dirty="0" smtClean="0"/>
              <a:t>４より大きいものを表示したい</a:t>
            </a:r>
            <a:endParaRPr lang="en-US" altLang="ja-JP" b="1" dirty="0" smtClean="0"/>
          </a:p>
          <a:p>
            <a:endParaRPr lang="en-US" altLang="ja-JP" b="1" dirty="0" smtClean="0"/>
          </a:p>
          <a:p>
            <a:pPr marL="0" indent="0">
              <a:buNone/>
            </a:pPr>
            <a:r>
              <a:rPr lang="en-US" altLang="ja-JP" b="1" dirty="0" smtClean="0"/>
              <a:t>select </a:t>
            </a:r>
            <a:r>
              <a:rPr lang="ja-JP" altLang="en-US" b="1" dirty="0"/>
              <a:t>メーカー</a:t>
            </a:r>
            <a:r>
              <a:rPr lang="en-US" altLang="ja-JP" b="1" dirty="0"/>
              <a:t>, count(*) from </a:t>
            </a:r>
            <a:r>
              <a:rPr lang="ja-JP" altLang="en-US" b="1" dirty="0"/>
              <a:t>商品</a:t>
            </a:r>
            <a:r>
              <a:rPr lang="ja-JP" altLang="en-US" b="1" dirty="0" smtClean="0"/>
              <a:t>データ</a:t>
            </a:r>
            <a:endParaRPr lang="en-US" altLang="ja-JP" b="1" dirty="0" smtClean="0"/>
          </a:p>
          <a:p>
            <a:pPr marL="0" indent="0">
              <a:buNone/>
            </a:pPr>
            <a:r>
              <a:rPr lang="en-US" altLang="ja-JP" b="1" dirty="0" smtClean="0"/>
              <a:t>			group </a:t>
            </a:r>
            <a:r>
              <a:rPr lang="en-US" altLang="ja-JP" b="1" dirty="0"/>
              <a:t>by </a:t>
            </a:r>
            <a:r>
              <a:rPr lang="ja-JP" altLang="en-US" b="1" dirty="0" smtClean="0"/>
              <a:t>メーカー</a:t>
            </a:r>
            <a:endParaRPr lang="en-US" altLang="ja-JP" b="1" dirty="0"/>
          </a:p>
          <a:p>
            <a:pPr marL="0" indent="0">
              <a:buNone/>
            </a:pPr>
            <a:r>
              <a:rPr lang="en-US" altLang="ja-JP" b="1" dirty="0" smtClean="0"/>
              <a:t>			</a:t>
            </a:r>
            <a:r>
              <a:rPr lang="en-US" altLang="ja-JP" b="1" dirty="0" smtClean="0">
                <a:solidFill>
                  <a:schemeClr val="accent2"/>
                </a:solidFill>
              </a:rPr>
              <a:t>having </a:t>
            </a:r>
            <a:r>
              <a:rPr lang="en-US" altLang="ja-JP" b="1" dirty="0">
                <a:solidFill>
                  <a:schemeClr val="accent2"/>
                </a:solidFill>
              </a:rPr>
              <a:t>count(*) &gt; 4</a:t>
            </a:r>
            <a:r>
              <a:rPr lang="en-US" altLang="ja-JP" b="1" dirty="0" smtClean="0">
                <a:solidFill>
                  <a:schemeClr val="accent2"/>
                </a:solidFill>
              </a:rPr>
              <a:t>;</a:t>
            </a:r>
          </a:p>
          <a:p>
            <a:endParaRPr kumimoji="1" lang="en-US" altLang="ja-JP" dirty="0"/>
          </a:p>
          <a:p>
            <a:endParaRPr kumimoji="1" lang="ja-JP" altLang="en-US" dirty="0"/>
          </a:p>
        </p:txBody>
      </p:sp>
      <p:pic>
        <p:nvPicPr>
          <p:cNvPr id="4" name="図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881816" y="3344073"/>
            <a:ext cx="4473146" cy="2189352"/>
          </a:xfrm>
          <a:prstGeom prst="rect">
            <a:avLst/>
          </a:prstGeom>
          <a:ln>
            <a:solidFill>
              <a:schemeClr val="accent1"/>
            </a:solidFill>
          </a:ln>
        </p:spPr>
      </p:pic>
      <p:sp>
        <p:nvSpPr>
          <p:cNvPr id="5" name="角丸四角形 4"/>
          <p:cNvSpPr/>
          <p:nvPr/>
        </p:nvSpPr>
        <p:spPr>
          <a:xfrm>
            <a:off x="6965985" y="2847168"/>
            <a:ext cx="2304807" cy="361968"/>
          </a:xfrm>
          <a:prstGeom prst="roundRect">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mtClean="0"/>
              <a:t>実行結果</a:t>
            </a:r>
            <a:endParaRPr kumimoji="1" lang="ja-JP" altLang="en-US" dirty="0"/>
          </a:p>
        </p:txBody>
      </p:sp>
      <p:sp>
        <p:nvSpPr>
          <p:cNvPr id="6" name="スライド番号プレースホルダー 5"/>
          <p:cNvSpPr>
            <a:spLocks noGrp="1"/>
          </p:cNvSpPr>
          <p:nvPr>
            <p:ph type="sldNum" sz="quarter" idx="12"/>
          </p:nvPr>
        </p:nvSpPr>
        <p:spPr/>
        <p:txBody>
          <a:bodyPr/>
          <a:lstStyle/>
          <a:p>
            <a:fld id="{4641C6A9-933C-214A-B28A-8BA6D5A0CFB2}" type="slidenum">
              <a:rPr kumimoji="1" lang="ja-JP" altLang="en-US" smtClean="0"/>
              <a:t>13</a:t>
            </a:fld>
            <a:endParaRPr kumimoji="1" lang="ja-JP" altLang="en-US"/>
          </a:p>
        </p:txBody>
      </p:sp>
    </p:spTree>
    <p:extLst>
      <p:ext uri="{BB962C8B-B14F-4D97-AF65-F5344CB8AC3E}">
        <p14:creationId xmlns:p14="http://schemas.microsoft.com/office/powerpoint/2010/main" val="23889916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lang="en-US" altLang="ja-JP" sz="3600" dirty="0"/>
              <a:t>HAVING: </a:t>
            </a:r>
            <a:r>
              <a:rPr lang="ja-JP" altLang="en-US" sz="3600" dirty="0" smtClean="0"/>
              <a:t>グループから条件を指定して抽出する</a:t>
            </a:r>
            <a:r>
              <a:rPr lang="en-US" altLang="ja-JP" sz="3600" dirty="0" smtClean="0"/>
              <a:t> (4/5</a:t>
            </a:r>
            <a:r>
              <a:rPr lang="en-US" altLang="ja-JP" sz="3600" dirty="0"/>
              <a:t>)</a:t>
            </a:r>
            <a:endParaRPr kumimoji="1" lang="ja-JP" altLang="en-US" sz="3600" dirty="0"/>
          </a:p>
        </p:txBody>
      </p:sp>
      <p:sp>
        <p:nvSpPr>
          <p:cNvPr id="3" name="コンテンツ プレースホルダー 2"/>
          <p:cNvSpPr>
            <a:spLocks noGrp="1"/>
          </p:cNvSpPr>
          <p:nvPr>
            <p:ph idx="1"/>
          </p:nvPr>
        </p:nvSpPr>
        <p:spPr/>
        <p:txBody>
          <a:bodyPr>
            <a:normAutofit/>
          </a:bodyPr>
          <a:lstStyle/>
          <a:p>
            <a:pPr marL="0" indent="0">
              <a:buNone/>
            </a:pPr>
            <a:r>
              <a:rPr lang="ja-JP" altLang="en-US" sz="5100" dirty="0" smtClean="0"/>
              <a:t>☆</a:t>
            </a:r>
            <a:r>
              <a:rPr kumimoji="1" lang="ja-JP" altLang="en-US" sz="5100" dirty="0" smtClean="0"/>
              <a:t>おまけ</a:t>
            </a:r>
            <a:endParaRPr kumimoji="1" lang="en-US" altLang="ja-JP" dirty="0" smtClean="0"/>
          </a:p>
          <a:p>
            <a:r>
              <a:rPr kumimoji="1" lang="ja-JP" altLang="en-US" b="1" dirty="0" smtClean="0"/>
              <a:t>さきほどの結果を並び替えしたい</a:t>
            </a:r>
            <a:endParaRPr kumimoji="1" lang="en-US" altLang="ja-JP" b="1" dirty="0" smtClean="0"/>
          </a:p>
          <a:p>
            <a:endParaRPr lang="en-US" altLang="ja-JP" b="1" dirty="0"/>
          </a:p>
          <a:p>
            <a:endParaRPr kumimoji="1" lang="en-US" altLang="ja-JP" b="1" dirty="0" smtClean="0"/>
          </a:p>
          <a:p>
            <a:endParaRPr lang="en-US" altLang="ja-JP" b="1" dirty="0"/>
          </a:p>
          <a:p>
            <a:endParaRPr kumimoji="1" lang="en-US" altLang="ja-JP" b="1" dirty="0" smtClean="0"/>
          </a:p>
          <a:p>
            <a:endParaRPr lang="en-US" altLang="ja-JP" b="1" dirty="0"/>
          </a:p>
          <a:p>
            <a:endParaRPr kumimoji="1" lang="en-US" altLang="ja-JP" b="1" dirty="0" smtClean="0"/>
          </a:p>
          <a:p>
            <a:endParaRPr kumimoji="1" lang="en-US" altLang="ja-JP" b="1" dirty="0" smtClean="0"/>
          </a:p>
          <a:p>
            <a:r>
              <a:rPr lang="ja-JP" altLang="en-US" dirty="0" smtClean="0"/>
              <a:t>実は、いままで習ってきた</a:t>
            </a:r>
            <a:r>
              <a:rPr lang="ja-JP" altLang="en-US" b="1" dirty="0" smtClean="0"/>
              <a:t>「句」たちは決まった順番で書く必要がある</a:t>
            </a:r>
            <a:endParaRPr lang="en-US" altLang="ja-JP" b="1" dirty="0" smtClean="0"/>
          </a:p>
          <a:p>
            <a:pPr marL="0" indent="0">
              <a:buNone/>
            </a:pPr>
            <a:endParaRPr lang="en-US" altLang="ja-JP" dirty="0" smtClean="0"/>
          </a:p>
          <a:p>
            <a:pPr marL="0" indent="0">
              <a:buNone/>
            </a:pPr>
            <a:r>
              <a:rPr lang="en-US" altLang="ja-JP" dirty="0" smtClean="0"/>
              <a:t>[</a:t>
            </a:r>
            <a:r>
              <a:rPr lang="ja-JP" altLang="en-US" dirty="0" smtClean="0"/>
              <a:t>記述の順番</a:t>
            </a:r>
            <a:r>
              <a:rPr kumimoji="1" lang="en-US" altLang="ja-JP" dirty="0" smtClean="0"/>
              <a:t>]</a:t>
            </a:r>
          </a:p>
          <a:p>
            <a:pPr marL="0" indent="0">
              <a:buNone/>
            </a:pPr>
            <a:r>
              <a:rPr lang="en-US" altLang="ja-JP" sz="2400" b="1" dirty="0" smtClean="0"/>
              <a:t>SELECT </a:t>
            </a:r>
            <a:r>
              <a:rPr lang="ja-JP" altLang="en-US" sz="2400" b="1" dirty="0" smtClean="0"/>
              <a:t>→</a:t>
            </a:r>
            <a:r>
              <a:rPr lang="en-US" altLang="ja-JP" sz="2400" b="1" dirty="0" smtClean="0"/>
              <a:t> FROM </a:t>
            </a:r>
            <a:r>
              <a:rPr lang="ja-JP" altLang="en-US" sz="2400" b="1" dirty="0" smtClean="0"/>
              <a:t>→</a:t>
            </a:r>
            <a:r>
              <a:rPr lang="en-US" altLang="ja-JP" sz="2400" b="1" dirty="0" smtClean="0"/>
              <a:t> WHERE </a:t>
            </a:r>
            <a:r>
              <a:rPr lang="ja-JP" altLang="en-US" sz="2400" b="1" dirty="0" smtClean="0"/>
              <a:t>→</a:t>
            </a:r>
            <a:r>
              <a:rPr lang="en-US" altLang="ja-JP" sz="2400" b="1" dirty="0" smtClean="0"/>
              <a:t> GROUP BY </a:t>
            </a:r>
            <a:r>
              <a:rPr lang="ja-JP" altLang="en-US" sz="2400" b="1" dirty="0" smtClean="0"/>
              <a:t>→</a:t>
            </a:r>
            <a:r>
              <a:rPr lang="en-US" altLang="ja-JP" sz="2400" b="1" dirty="0" smtClean="0"/>
              <a:t> HAVING </a:t>
            </a:r>
            <a:r>
              <a:rPr lang="ja-JP" altLang="en-US" sz="2400" b="1" dirty="0" smtClean="0"/>
              <a:t>→</a:t>
            </a:r>
            <a:r>
              <a:rPr lang="en-US" altLang="ja-JP" sz="2400" b="1" dirty="0" smtClean="0"/>
              <a:t> ORDER BY</a:t>
            </a:r>
            <a:endParaRPr kumimoji="1" lang="en-US" altLang="ja-JP" sz="2400" b="1" dirty="0" smtClean="0"/>
          </a:p>
        </p:txBody>
      </p:sp>
      <p:pic>
        <p:nvPicPr>
          <p:cNvPr id="4" name="図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82927" y="2673178"/>
            <a:ext cx="1415732" cy="1651687"/>
          </a:xfrm>
          <a:prstGeom prst="rect">
            <a:avLst/>
          </a:prstGeom>
          <a:ln>
            <a:solidFill>
              <a:schemeClr val="tx1"/>
            </a:solidFill>
          </a:ln>
        </p:spPr>
      </p:pic>
      <p:sp>
        <p:nvSpPr>
          <p:cNvPr id="6" name="右矢印 5"/>
          <p:cNvSpPr/>
          <p:nvPr/>
        </p:nvSpPr>
        <p:spPr>
          <a:xfrm rot="5400000">
            <a:off x="2519174" y="3425806"/>
            <a:ext cx="1258640" cy="146431"/>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角丸四角形 6"/>
          <p:cNvSpPr/>
          <p:nvPr/>
        </p:nvSpPr>
        <p:spPr>
          <a:xfrm>
            <a:off x="3343386" y="3318037"/>
            <a:ext cx="2304807" cy="361968"/>
          </a:xfrm>
          <a:prstGeom prst="roundRect">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smtClean="0"/>
              <a:t>並び替えたい</a:t>
            </a:r>
            <a:r>
              <a:rPr lang="en-US" altLang="ja-JP" dirty="0" smtClean="0"/>
              <a:t>(</a:t>
            </a:r>
            <a:r>
              <a:rPr lang="ja-JP" altLang="en-US" dirty="0" smtClean="0"/>
              <a:t>降順</a:t>
            </a:r>
            <a:r>
              <a:rPr lang="en-US" altLang="ja-JP" dirty="0" smtClean="0"/>
              <a:t>)</a:t>
            </a:r>
            <a:endParaRPr kumimoji="1" lang="ja-JP" altLang="en-US" dirty="0"/>
          </a:p>
        </p:txBody>
      </p:sp>
      <p:sp>
        <p:nvSpPr>
          <p:cNvPr id="5" name="スライド番号プレースホルダー 4"/>
          <p:cNvSpPr>
            <a:spLocks noGrp="1"/>
          </p:cNvSpPr>
          <p:nvPr>
            <p:ph type="sldNum" sz="quarter" idx="12"/>
          </p:nvPr>
        </p:nvSpPr>
        <p:spPr/>
        <p:txBody>
          <a:bodyPr/>
          <a:lstStyle/>
          <a:p>
            <a:fld id="{4641C6A9-933C-214A-B28A-8BA6D5A0CFB2}" type="slidenum">
              <a:rPr kumimoji="1" lang="ja-JP" altLang="en-US" smtClean="0"/>
              <a:t>14</a:t>
            </a:fld>
            <a:endParaRPr kumimoji="1" lang="ja-JP" altLang="en-US"/>
          </a:p>
        </p:txBody>
      </p:sp>
    </p:spTree>
    <p:extLst>
      <p:ext uri="{BB962C8B-B14F-4D97-AF65-F5344CB8AC3E}">
        <p14:creationId xmlns:p14="http://schemas.microsoft.com/office/powerpoint/2010/main" val="140428698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lang="en-US" altLang="ja-JP" sz="3600" dirty="0"/>
              <a:t>HAVING: </a:t>
            </a:r>
            <a:r>
              <a:rPr lang="ja-JP" altLang="en-US" sz="3600" dirty="0" smtClean="0"/>
              <a:t>グループから条件を指定して抽出する</a:t>
            </a:r>
            <a:r>
              <a:rPr lang="en-US" altLang="ja-JP" sz="3600" dirty="0" smtClean="0"/>
              <a:t> (5/5</a:t>
            </a:r>
            <a:r>
              <a:rPr lang="en-US" altLang="ja-JP" sz="3600" dirty="0"/>
              <a:t>)</a:t>
            </a:r>
            <a:endParaRPr kumimoji="1" lang="ja-JP" altLang="en-US" sz="3600" dirty="0"/>
          </a:p>
        </p:txBody>
      </p:sp>
      <p:sp>
        <p:nvSpPr>
          <p:cNvPr id="3" name="コンテンツ プレースホルダー 2"/>
          <p:cNvSpPr>
            <a:spLocks noGrp="1"/>
          </p:cNvSpPr>
          <p:nvPr>
            <p:ph idx="1"/>
          </p:nvPr>
        </p:nvSpPr>
        <p:spPr/>
        <p:txBody>
          <a:bodyPr/>
          <a:lstStyle/>
          <a:p>
            <a:r>
              <a:rPr lang="ja-JP" altLang="en-US" dirty="0" smtClean="0"/>
              <a:t>記述の順番に従って書くと以下のようになる</a:t>
            </a:r>
            <a:endParaRPr lang="en-US" altLang="ja-JP" dirty="0" smtClean="0"/>
          </a:p>
          <a:p>
            <a:pPr marL="457200" lvl="1" indent="0">
              <a:buNone/>
            </a:pPr>
            <a:r>
              <a:rPr lang="en-US" altLang="ja-JP" sz="2000" dirty="0" smtClean="0"/>
              <a:t>[</a:t>
            </a:r>
            <a:r>
              <a:rPr lang="ja-JP" altLang="en-US" sz="2000" dirty="0" smtClean="0"/>
              <a:t>記述の順番</a:t>
            </a:r>
            <a:r>
              <a:rPr lang="en-US" altLang="ja-JP" sz="2000" dirty="0"/>
              <a:t>]</a:t>
            </a:r>
          </a:p>
          <a:p>
            <a:pPr marL="457200" lvl="1" indent="0">
              <a:buNone/>
            </a:pPr>
            <a:r>
              <a:rPr lang="en-US" altLang="ja-JP" sz="2000" b="1" dirty="0" smtClean="0"/>
              <a:t>SELECT </a:t>
            </a:r>
            <a:r>
              <a:rPr lang="ja-JP" altLang="en-US" sz="2000" b="1" dirty="0" smtClean="0"/>
              <a:t>→</a:t>
            </a:r>
            <a:r>
              <a:rPr lang="en-US" altLang="ja-JP" sz="2000" b="1" dirty="0" smtClean="0"/>
              <a:t> FROM </a:t>
            </a:r>
            <a:r>
              <a:rPr lang="ja-JP" altLang="en-US" sz="2000" b="1" dirty="0" smtClean="0"/>
              <a:t>→</a:t>
            </a:r>
            <a:r>
              <a:rPr lang="en-US" altLang="ja-JP" sz="2000" b="1" dirty="0" smtClean="0"/>
              <a:t> WHERE </a:t>
            </a:r>
            <a:r>
              <a:rPr lang="ja-JP" altLang="en-US" sz="2000" b="1" dirty="0" smtClean="0"/>
              <a:t>→</a:t>
            </a:r>
            <a:r>
              <a:rPr lang="en-US" altLang="ja-JP" sz="2000" b="1" dirty="0" smtClean="0"/>
              <a:t> GROUP BY </a:t>
            </a:r>
            <a:r>
              <a:rPr lang="ja-JP" altLang="en-US" sz="2000" b="1" dirty="0" smtClean="0"/>
              <a:t>→</a:t>
            </a:r>
            <a:r>
              <a:rPr lang="en-US" altLang="ja-JP" sz="2000" b="1" dirty="0" smtClean="0"/>
              <a:t> HAVING </a:t>
            </a:r>
            <a:r>
              <a:rPr lang="ja-JP" altLang="en-US" sz="2000" b="1" dirty="0" smtClean="0"/>
              <a:t>→</a:t>
            </a:r>
            <a:r>
              <a:rPr lang="en-US" altLang="ja-JP" sz="2000" b="1" dirty="0" smtClean="0"/>
              <a:t> ORDER BY</a:t>
            </a:r>
          </a:p>
          <a:p>
            <a:pPr marL="457200" lvl="1" indent="0">
              <a:buNone/>
            </a:pPr>
            <a:endParaRPr lang="en-US" altLang="ja-JP" dirty="0" smtClean="0"/>
          </a:p>
          <a:p>
            <a:pPr marL="0" indent="0">
              <a:buNone/>
            </a:pPr>
            <a:r>
              <a:rPr lang="en-US" altLang="ja-JP" b="1" dirty="0" smtClean="0">
                <a:solidFill>
                  <a:schemeClr val="accent2"/>
                </a:solidFill>
              </a:rPr>
              <a:t>select</a:t>
            </a:r>
            <a:r>
              <a:rPr lang="en-US" altLang="ja-JP" b="1" dirty="0" smtClean="0"/>
              <a:t> </a:t>
            </a:r>
            <a:r>
              <a:rPr lang="ja-JP" altLang="en-US" b="1" dirty="0"/>
              <a:t>メーカー</a:t>
            </a:r>
            <a:r>
              <a:rPr lang="en-US" altLang="ja-JP" b="1" dirty="0"/>
              <a:t>, count(*) </a:t>
            </a:r>
            <a:r>
              <a:rPr lang="en-US" altLang="ja-JP" b="1" dirty="0">
                <a:solidFill>
                  <a:schemeClr val="accent2"/>
                </a:solidFill>
              </a:rPr>
              <a:t>from</a:t>
            </a:r>
            <a:r>
              <a:rPr lang="en-US" altLang="ja-JP" b="1" dirty="0"/>
              <a:t> </a:t>
            </a:r>
            <a:r>
              <a:rPr lang="ja-JP" altLang="en-US" b="1" dirty="0"/>
              <a:t>商品</a:t>
            </a:r>
            <a:r>
              <a:rPr lang="ja-JP" altLang="en-US" b="1" dirty="0" smtClean="0"/>
              <a:t>データ</a:t>
            </a:r>
            <a:endParaRPr lang="en-US" altLang="ja-JP" b="1" dirty="0" smtClean="0"/>
          </a:p>
          <a:p>
            <a:pPr marL="0" indent="0">
              <a:buNone/>
            </a:pPr>
            <a:r>
              <a:rPr lang="en-US" altLang="ja-JP" b="1" dirty="0" smtClean="0"/>
              <a:t>	</a:t>
            </a:r>
            <a:r>
              <a:rPr lang="en-US" altLang="ja-JP" b="1" dirty="0" smtClean="0">
                <a:solidFill>
                  <a:schemeClr val="accent2"/>
                </a:solidFill>
              </a:rPr>
              <a:t>group </a:t>
            </a:r>
            <a:r>
              <a:rPr lang="en-US" altLang="ja-JP" b="1" dirty="0">
                <a:solidFill>
                  <a:schemeClr val="accent2"/>
                </a:solidFill>
              </a:rPr>
              <a:t>by</a:t>
            </a:r>
            <a:r>
              <a:rPr lang="en-US" altLang="ja-JP" b="1" dirty="0"/>
              <a:t> </a:t>
            </a:r>
            <a:r>
              <a:rPr lang="ja-JP" altLang="en-US" b="1" dirty="0" smtClean="0"/>
              <a:t>メーカー</a:t>
            </a:r>
            <a:endParaRPr lang="en-US" altLang="ja-JP" b="1" dirty="0" smtClean="0"/>
          </a:p>
          <a:p>
            <a:pPr marL="0" indent="0">
              <a:buNone/>
            </a:pPr>
            <a:r>
              <a:rPr lang="en-US" altLang="ja-JP" b="1" dirty="0"/>
              <a:t>	</a:t>
            </a:r>
            <a:r>
              <a:rPr lang="en-US" altLang="ja-JP" b="1" dirty="0" smtClean="0">
                <a:solidFill>
                  <a:schemeClr val="accent2"/>
                </a:solidFill>
              </a:rPr>
              <a:t>having</a:t>
            </a:r>
            <a:r>
              <a:rPr lang="en-US" altLang="ja-JP" b="1" dirty="0" smtClean="0"/>
              <a:t> </a:t>
            </a:r>
            <a:r>
              <a:rPr lang="en-US" altLang="ja-JP" b="1" dirty="0"/>
              <a:t>count(*) &gt; </a:t>
            </a:r>
            <a:r>
              <a:rPr lang="en-US" altLang="ja-JP" b="1" dirty="0" smtClean="0"/>
              <a:t>4</a:t>
            </a:r>
          </a:p>
          <a:p>
            <a:pPr marL="0" indent="0">
              <a:buNone/>
            </a:pPr>
            <a:r>
              <a:rPr lang="en-US" altLang="ja-JP" b="1" dirty="0"/>
              <a:t>	</a:t>
            </a:r>
            <a:r>
              <a:rPr lang="en-US" altLang="ja-JP" b="1" dirty="0" smtClean="0">
                <a:solidFill>
                  <a:schemeClr val="accent2"/>
                </a:solidFill>
              </a:rPr>
              <a:t>order </a:t>
            </a:r>
            <a:r>
              <a:rPr lang="en-US" altLang="ja-JP" b="1" dirty="0">
                <a:solidFill>
                  <a:schemeClr val="accent2"/>
                </a:solidFill>
              </a:rPr>
              <a:t>by</a:t>
            </a:r>
            <a:r>
              <a:rPr lang="en-US" altLang="ja-JP" b="1" dirty="0"/>
              <a:t> count(*) </a:t>
            </a:r>
            <a:r>
              <a:rPr lang="en-US" altLang="ja-JP" b="1" dirty="0" err="1"/>
              <a:t>desc</a:t>
            </a:r>
            <a:r>
              <a:rPr lang="en-US" altLang="ja-JP" b="1" dirty="0" smtClean="0"/>
              <a:t>;</a:t>
            </a:r>
            <a:endParaRPr kumimoji="1" lang="en-US" altLang="ja-JP" dirty="0"/>
          </a:p>
          <a:p>
            <a:endParaRPr kumimoji="1" lang="ja-JP" altLang="en-US" dirty="0"/>
          </a:p>
        </p:txBody>
      </p:sp>
      <p:pic>
        <p:nvPicPr>
          <p:cNvPr id="5" name="図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762366" y="3894424"/>
            <a:ext cx="5484341" cy="2042700"/>
          </a:xfrm>
          <a:prstGeom prst="rect">
            <a:avLst/>
          </a:prstGeom>
          <a:ln>
            <a:solidFill>
              <a:schemeClr val="tx1"/>
            </a:solidFill>
          </a:ln>
        </p:spPr>
      </p:pic>
      <p:sp>
        <p:nvSpPr>
          <p:cNvPr id="6" name="角丸四角形 5"/>
          <p:cNvSpPr/>
          <p:nvPr/>
        </p:nvSpPr>
        <p:spPr>
          <a:xfrm>
            <a:off x="7352132" y="3397519"/>
            <a:ext cx="2304807" cy="361968"/>
          </a:xfrm>
          <a:prstGeom prst="roundRect">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mtClean="0"/>
              <a:t>実行結果</a:t>
            </a:r>
            <a:endParaRPr kumimoji="1" lang="ja-JP" altLang="en-US" dirty="0"/>
          </a:p>
        </p:txBody>
      </p:sp>
      <p:sp>
        <p:nvSpPr>
          <p:cNvPr id="4" name="スライド番号プレースホルダー 3"/>
          <p:cNvSpPr>
            <a:spLocks noGrp="1"/>
          </p:cNvSpPr>
          <p:nvPr>
            <p:ph type="sldNum" sz="quarter" idx="12"/>
          </p:nvPr>
        </p:nvSpPr>
        <p:spPr/>
        <p:txBody>
          <a:bodyPr/>
          <a:lstStyle/>
          <a:p>
            <a:fld id="{4641C6A9-933C-214A-B28A-8BA6D5A0CFB2}" type="slidenum">
              <a:rPr kumimoji="1" lang="ja-JP" altLang="en-US" smtClean="0"/>
              <a:t>15</a:t>
            </a:fld>
            <a:endParaRPr kumimoji="1" lang="ja-JP" altLang="en-US"/>
          </a:p>
        </p:txBody>
      </p:sp>
    </p:spTree>
    <p:extLst>
      <p:ext uri="{BB962C8B-B14F-4D97-AF65-F5344CB8AC3E}">
        <p14:creationId xmlns:p14="http://schemas.microsoft.com/office/powerpoint/2010/main" val="27233606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smtClean="0"/>
              <a:t>問題に入る前に</a:t>
            </a:r>
            <a:endParaRPr kumimoji="1" lang="ja-JP" altLang="en-US" dirty="0"/>
          </a:p>
        </p:txBody>
      </p:sp>
      <p:sp>
        <p:nvSpPr>
          <p:cNvPr id="3" name="コンテンツ プレースホルダー 2"/>
          <p:cNvSpPr>
            <a:spLocks noGrp="1"/>
          </p:cNvSpPr>
          <p:nvPr>
            <p:ph idx="1"/>
          </p:nvPr>
        </p:nvSpPr>
        <p:spPr/>
        <p:txBody>
          <a:bodyPr/>
          <a:lstStyle/>
          <a:p>
            <a:r>
              <a:rPr kumimoji="1" lang="ja-JP" altLang="en-US" dirty="0" smtClean="0"/>
              <a:t>今回は同じデータベース「コンビニ」の中の「売上データ」のテーブルを使います</a:t>
            </a:r>
            <a:endParaRPr kumimoji="1" lang="en-US" altLang="ja-JP" dirty="0" smtClean="0"/>
          </a:p>
          <a:p>
            <a:r>
              <a:rPr kumimoji="1" lang="ja-JP" altLang="en-US" dirty="0" smtClean="0"/>
              <a:t>どのようなテーブルであったか確認しましょう</a:t>
            </a:r>
            <a:endParaRPr kumimoji="1" lang="ja-JP" altLang="en-US" dirty="0"/>
          </a:p>
        </p:txBody>
      </p:sp>
      <p:graphicFrame>
        <p:nvGraphicFramePr>
          <p:cNvPr id="4" name="表 3"/>
          <p:cNvGraphicFramePr>
            <a:graphicFrameLocks noGrp="1"/>
          </p:cNvGraphicFramePr>
          <p:nvPr>
            <p:extLst>
              <p:ext uri="{D42A27DB-BD31-4B8C-83A1-F6EECF244321}">
                <p14:modId xmlns:p14="http://schemas.microsoft.com/office/powerpoint/2010/main" val="1133221187"/>
              </p:ext>
            </p:extLst>
          </p:nvPr>
        </p:nvGraphicFramePr>
        <p:xfrm>
          <a:off x="609600" y="3374750"/>
          <a:ext cx="6122468" cy="1483360"/>
        </p:xfrm>
        <a:graphic>
          <a:graphicData uri="http://schemas.openxmlformats.org/drawingml/2006/table">
            <a:tbl>
              <a:tblPr firstRow="1" bandRow="1">
                <a:tableStyleId>{5C22544A-7EE6-4342-B048-85BDC9FD1C3A}</a:tableStyleId>
              </a:tblPr>
              <a:tblGrid>
                <a:gridCol w="1444142"/>
                <a:gridCol w="935665"/>
                <a:gridCol w="786809"/>
                <a:gridCol w="999461"/>
                <a:gridCol w="914400"/>
                <a:gridCol w="1041991"/>
              </a:tblGrid>
              <a:tr h="370840">
                <a:tc>
                  <a:txBody>
                    <a:bodyPr/>
                    <a:lstStyle/>
                    <a:p>
                      <a:r>
                        <a:rPr kumimoji="1" lang="ja-JP" altLang="en-US" dirty="0" smtClean="0"/>
                        <a:t>商品コード</a:t>
                      </a:r>
                      <a:endParaRPr kumimoji="1" lang="ja-JP" altLang="en-US" dirty="0"/>
                    </a:p>
                  </a:txBody>
                  <a:tcPr/>
                </a:tc>
                <a:tc>
                  <a:txBody>
                    <a:bodyPr/>
                    <a:lstStyle/>
                    <a:p>
                      <a:r>
                        <a:rPr kumimoji="1" lang="ja-JP" altLang="en-US" dirty="0" smtClean="0"/>
                        <a:t>売上日</a:t>
                      </a:r>
                      <a:endParaRPr kumimoji="1" lang="ja-JP" altLang="en-US" dirty="0"/>
                    </a:p>
                  </a:txBody>
                  <a:tcPr/>
                </a:tc>
                <a:tc>
                  <a:txBody>
                    <a:bodyPr/>
                    <a:lstStyle/>
                    <a:p>
                      <a:r>
                        <a:rPr kumimoji="1" lang="ja-JP" altLang="en-US" dirty="0" smtClean="0"/>
                        <a:t>曜日</a:t>
                      </a:r>
                      <a:endParaRPr kumimoji="1" lang="ja-JP" altLang="en-US" dirty="0"/>
                    </a:p>
                  </a:txBody>
                  <a:tcPr/>
                </a:tc>
                <a:tc>
                  <a:txBody>
                    <a:bodyPr/>
                    <a:lstStyle/>
                    <a:p>
                      <a:r>
                        <a:rPr kumimoji="1" lang="ja-JP" altLang="en-US" dirty="0" smtClean="0"/>
                        <a:t>時間帯</a:t>
                      </a:r>
                      <a:endParaRPr kumimoji="1" lang="ja-JP" altLang="en-US" dirty="0"/>
                    </a:p>
                  </a:txBody>
                  <a:tcPr/>
                </a:tc>
                <a:tc>
                  <a:txBody>
                    <a:bodyPr/>
                    <a:lstStyle/>
                    <a:p>
                      <a:r>
                        <a:rPr kumimoji="1" lang="ja-JP" altLang="en-US" dirty="0" smtClean="0"/>
                        <a:t>性別</a:t>
                      </a:r>
                      <a:endParaRPr kumimoji="1" lang="ja-JP" altLang="en-US" dirty="0"/>
                    </a:p>
                  </a:txBody>
                  <a:tcPr/>
                </a:tc>
                <a:tc>
                  <a:txBody>
                    <a:bodyPr/>
                    <a:lstStyle/>
                    <a:p>
                      <a:r>
                        <a:rPr kumimoji="1" lang="ja-JP" altLang="en-US" dirty="0" smtClean="0"/>
                        <a:t>年齢層</a:t>
                      </a:r>
                      <a:endParaRPr kumimoji="1" lang="ja-JP" altLang="en-US" dirty="0"/>
                    </a:p>
                  </a:txBody>
                  <a:tcPr/>
                </a:tc>
              </a:tr>
              <a:tr h="370840">
                <a:tc>
                  <a:txBody>
                    <a:bodyPr/>
                    <a:lstStyle/>
                    <a:p>
                      <a:r>
                        <a:rPr kumimoji="1" lang="en-US" altLang="ja-JP" dirty="0" smtClean="0"/>
                        <a:t>G6148</a:t>
                      </a:r>
                      <a:endParaRPr kumimoji="1" lang="ja-JP" altLang="en-US" dirty="0"/>
                    </a:p>
                  </a:txBody>
                  <a:tcPr/>
                </a:tc>
                <a:tc>
                  <a:txBody>
                    <a:bodyPr/>
                    <a:lstStyle/>
                    <a:p>
                      <a:r>
                        <a:rPr kumimoji="1" lang="en-US" altLang="ja-JP" dirty="0" smtClean="0"/>
                        <a:t>4/1</a:t>
                      </a:r>
                      <a:endParaRPr kumimoji="1" lang="ja-JP" altLang="en-US" dirty="0"/>
                    </a:p>
                  </a:txBody>
                  <a:tcPr/>
                </a:tc>
                <a:tc>
                  <a:txBody>
                    <a:bodyPr/>
                    <a:lstStyle/>
                    <a:p>
                      <a:r>
                        <a:rPr kumimoji="1" lang="ja-JP" altLang="en-US" dirty="0" smtClean="0"/>
                        <a:t>日</a:t>
                      </a:r>
                      <a:endParaRPr kumimoji="1" lang="ja-JP" altLang="en-US" dirty="0"/>
                    </a:p>
                  </a:txBody>
                  <a:tcPr/>
                </a:tc>
                <a:tc>
                  <a:txBody>
                    <a:bodyPr/>
                    <a:lstStyle/>
                    <a:p>
                      <a:r>
                        <a:rPr kumimoji="1" lang="ja-JP" altLang="en-US" dirty="0" smtClean="0"/>
                        <a:t>朝</a:t>
                      </a:r>
                      <a:endParaRPr kumimoji="1" lang="ja-JP" altLang="en-US" dirty="0"/>
                    </a:p>
                  </a:txBody>
                  <a:tcPr/>
                </a:tc>
                <a:tc>
                  <a:txBody>
                    <a:bodyPr/>
                    <a:lstStyle/>
                    <a:p>
                      <a:r>
                        <a:rPr kumimoji="1" lang="ja-JP" altLang="en-US" dirty="0" smtClean="0"/>
                        <a:t>男</a:t>
                      </a:r>
                      <a:endParaRPr kumimoji="1" lang="ja-JP" altLang="en-US" dirty="0"/>
                    </a:p>
                  </a:txBody>
                  <a:tcPr/>
                </a:tc>
                <a:tc>
                  <a:txBody>
                    <a:bodyPr/>
                    <a:lstStyle/>
                    <a:p>
                      <a:r>
                        <a:rPr kumimoji="1" lang="ja-JP" altLang="en-US" dirty="0" smtClean="0"/>
                        <a:t>若者</a:t>
                      </a:r>
                      <a:endParaRPr kumimoji="1" lang="ja-JP" altLang="en-US" dirty="0"/>
                    </a:p>
                  </a:txBody>
                  <a:tcPr/>
                </a:tc>
              </a:tr>
              <a:tr h="370840">
                <a:tc>
                  <a:txBody>
                    <a:bodyPr/>
                    <a:lstStyle/>
                    <a:p>
                      <a:r>
                        <a:rPr kumimoji="1" lang="en-US" altLang="ja-JP" dirty="0" smtClean="0"/>
                        <a:t>C6390</a:t>
                      </a:r>
                      <a:endParaRPr kumimoji="1" lang="ja-JP" altLang="en-US" dirty="0"/>
                    </a:p>
                  </a:txBody>
                  <a:tcPr/>
                </a:tc>
                <a:tc>
                  <a:txBody>
                    <a:bodyPr/>
                    <a:lstStyle/>
                    <a:p>
                      <a:r>
                        <a:rPr kumimoji="1" lang="en-US" altLang="ja-JP" dirty="0" smtClean="0"/>
                        <a:t>4/14</a:t>
                      </a:r>
                      <a:endParaRPr kumimoji="1" lang="ja-JP" altLang="en-US" dirty="0"/>
                    </a:p>
                  </a:txBody>
                  <a:tcPr/>
                </a:tc>
                <a:tc>
                  <a:txBody>
                    <a:bodyPr/>
                    <a:lstStyle/>
                    <a:p>
                      <a:r>
                        <a:rPr kumimoji="1" lang="ja-JP" altLang="en-US" dirty="0" smtClean="0"/>
                        <a:t>金</a:t>
                      </a:r>
                      <a:endParaRPr kumimoji="1" lang="ja-JP" altLang="en-US" dirty="0"/>
                    </a:p>
                  </a:txBody>
                  <a:tcPr/>
                </a:tc>
                <a:tc>
                  <a:txBody>
                    <a:bodyPr/>
                    <a:lstStyle/>
                    <a:p>
                      <a:r>
                        <a:rPr kumimoji="1" lang="ja-JP" altLang="en-US" dirty="0" smtClean="0"/>
                        <a:t>深夜</a:t>
                      </a:r>
                      <a:endParaRPr kumimoji="1" lang="ja-JP" altLang="en-US" dirty="0"/>
                    </a:p>
                  </a:txBody>
                  <a:tcPr/>
                </a:tc>
                <a:tc>
                  <a:txBody>
                    <a:bodyPr/>
                    <a:lstStyle/>
                    <a:p>
                      <a:r>
                        <a:rPr kumimoji="1" lang="ja-JP" altLang="en-US" dirty="0" smtClean="0"/>
                        <a:t>女</a:t>
                      </a:r>
                      <a:endParaRPr kumimoji="1" lang="ja-JP" altLang="en-US" dirty="0"/>
                    </a:p>
                  </a:txBody>
                  <a:tcPr/>
                </a:tc>
                <a:tc>
                  <a:txBody>
                    <a:bodyPr/>
                    <a:lstStyle/>
                    <a:p>
                      <a:r>
                        <a:rPr kumimoji="1" lang="ja-JP" altLang="en-US" dirty="0" smtClean="0"/>
                        <a:t>成年</a:t>
                      </a:r>
                      <a:endParaRPr kumimoji="1" lang="ja-JP" altLang="en-US" dirty="0"/>
                    </a:p>
                  </a:txBody>
                  <a:tcPr/>
                </a:tc>
              </a:tr>
              <a:tr h="370840">
                <a:tc>
                  <a:txBody>
                    <a:bodyPr/>
                    <a:lstStyle/>
                    <a:p>
                      <a:r>
                        <a:rPr kumimoji="1" lang="en-US" altLang="ja-JP" dirty="0" smtClean="0"/>
                        <a:t>C8522</a:t>
                      </a:r>
                      <a:endParaRPr kumimoji="1" lang="ja-JP" altLang="en-US" dirty="0"/>
                    </a:p>
                  </a:txBody>
                  <a:tcPr/>
                </a:tc>
                <a:tc>
                  <a:txBody>
                    <a:bodyPr/>
                    <a:lstStyle/>
                    <a:p>
                      <a:r>
                        <a:rPr kumimoji="1" lang="en-US" altLang="ja-JP" dirty="0" smtClean="0"/>
                        <a:t>4/15</a:t>
                      </a:r>
                      <a:endParaRPr kumimoji="1" lang="ja-JP" altLang="en-US" dirty="0"/>
                    </a:p>
                  </a:txBody>
                  <a:tcPr/>
                </a:tc>
                <a:tc>
                  <a:txBody>
                    <a:bodyPr/>
                    <a:lstStyle/>
                    <a:p>
                      <a:r>
                        <a:rPr kumimoji="1" lang="ja-JP" altLang="en-US" dirty="0" smtClean="0"/>
                        <a:t>日</a:t>
                      </a:r>
                      <a:endParaRPr kumimoji="1" lang="ja-JP" altLang="en-US" dirty="0"/>
                    </a:p>
                  </a:txBody>
                  <a:tcPr/>
                </a:tc>
                <a:tc>
                  <a:txBody>
                    <a:bodyPr/>
                    <a:lstStyle/>
                    <a:p>
                      <a:r>
                        <a:rPr kumimoji="1" lang="ja-JP" altLang="en-US" dirty="0" smtClean="0"/>
                        <a:t>深夜</a:t>
                      </a:r>
                      <a:endParaRPr kumimoji="1" lang="ja-JP" altLang="en-US" dirty="0"/>
                    </a:p>
                  </a:txBody>
                  <a:tcPr/>
                </a:tc>
                <a:tc>
                  <a:txBody>
                    <a:bodyPr/>
                    <a:lstStyle/>
                    <a:p>
                      <a:r>
                        <a:rPr kumimoji="1" lang="ja-JP" altLang="en-US" dirty="0" smtClean="0"/>
                        <a:t>男</a:t>
                      </a:r>
                      <a:endParaRPr kumimoji="1" lang="ja-JP" altLang="en-US" dirty="0"/>
                    </a:p>
                  </a:txBody>
                  <a:tcPr/>
                </a:tc>
                <a:tc>
                  <a:txBody>
                    <a:bodyPr/>
                    <a:lstStyle/>
                    <a:p>
                      <a:r>
                        <a:rPr kumimoji="1" lang="ja-JP" altLang="en-US" dirty="0" smtClean="0"/>
                        <a:t>熟年</a:t>
                      </a:r>
                      <a:endParaRPr kumimoji="1" lang="ja-JP" altLang="en-US" dirty="0"/>
                    </a:p>
                  </a:txBody>
                  <a:tcPr/>
                </a:tc>
              </a:tr>
            </a:tbl>
          </a:graphicData>
        </a:graphic>
      </p:graphicFrame>
      <p:graphicFrame>
        <p:nvGraphicFramePr>
          <p:cNvPr id="11" name="図表 10"/>
          <p:cNvGraphicFramePr/>
          <p:nvPr>
            <p:extLst>
              <p:ext uri="{D42A27DB-BD31-4B8C-83A1-F6EECF244321}">
                <p14:modId xmlns:p14="http://schemas.microsoft.com/office/powerpoint/2010/main" val="16024666"/>
              </p:ext>
            </p:extLst>
          </p:nvPr>
        </p:nvGraphicFramePr>
        <p:xfrm>
          <a:off x="8845953" y="2847997"/>
          <a:ext cx="2720050" cy="254643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2" name="角丸四角形 11"/>
          <p:cNvSpPr/>
          <p:nvPr/>
        </p:nvSpPr>
        <p:spPr>
          <a:xfrm>
            <a:off x="609600" y="2719453"/>
            <a:ext cx="2427514" cy="391886"/>
          </a:xfrm>
          <a:prstGeom prst="roundRect">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mtClean="0"/>
              <a:t>売上データ</a:t>
            </a:r>
            <a:endParaRPr kumimoji="1" lang="ja-JP" altLang="en-US"/>
          </a:p>
        </p:txBody>
      </p:sp>
      <p:sp>
        <p:nvSpPr>
          <p:cNvPr id="5" name="スライド番号プレースホルダー 4"/>
          <p:cNvSpPr>
            <a:spLocks noGrp="1"/>
          </p:cNvSpPr>
          <p:nvPr>
            <p:ph type="sldNum" sz="quarter" idx="12"/>
          </p:nvPr>
        </p:nvSpPr>
        <p:spPr/>
        <p:txBody>
          <a:bodyPr/>
          <a:lstStyle/>
          <a:p>
            <a:fld id="{4641C6A9-933C-214A-B28A-8BA6D5A0CFB2}" type="slidenum">
              <a:rPr kumimoji="1" lang="ja-JP" altLang="en-US" smtClean="0"/>
              <a:t>16</a:t>
            </a:fld>
            <a:endParaRPr kumimoji="1" lang="ja-JP" altLang="en-US"/>
          </a:p>
        </p:txBody>
      </p:sp>
    </p:spTree>
    <p:extLst>
      <p:ext uri="{BB962C8B-B14F-4D97-AF65-F5344CB8AC3E}">
        <p14:creationId xmlns:p14="http://schemas.microsoft.com/office/powerpoint/2010/main" val="211488251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altLang="ja-JP" dirty="0" smtClean="0"/>
              <a:t>[</a:t>
            </a:r>
            <a:r>
              <a:rPr lang="ja-JP" altLang="en-US" dirty="0" smtClean="0"/>
              <a:t>問題</a:t>
            </a:r>
            <a:r>
              <a:rPr lang="en-US" altLang="ja-JP" dirty="0" smtClean="0"/>
              <a:t>] GROUP </a:t>
            </a:r>
            <a:r>
              <a:rPr lang="en-US" altLang="ja-JP" dirty="0"/>
              <a:t>BY : </a:t>
            </a:r>
            <a:r>
              <a:rPr lang="ja-JP" altLang="en-US" dirty="0"/>
              <a:t>グループ化</a:t>
            </a:r>
            <a:r>
              <a:rPr lang="ja-JP" altLang="en-US" dirty="0" smtClean="0"/>
              <a:t>する</a:t>
            </a:r>
            <a:endParaRPr kumimoji="1" lang="ja-JP" altLang="en-US" dirty="0"/>
          </a:p>
        </p:txBody>
      </p:sp>
      <p:sp>
        <p:nvSpPr>
          <p:cNvPr id="3" name="コンテンツ プレースホルダー 2"/>
          <p:cNvSpPr>
            <a:spLocks noGrp="1"/>
          </p:cNvSpPr>
          <p:nvPr>
            <p:ph idx="1"/>
          </p:nvPr>
        </p:nvSpPr>
        <p:spPr/>
        <p:txBody>
          <a:bodyPr/>
          <a:lstStyle/>
          <a:p>
            <a:pPr marL="0" indent="0">
              <a:buNone/>
            </a:pPr>
            <a:r>
              <a:rPr kumimoji="1" lang="ja-JP" altLang="en-US" dirty="0" smtClean="0"/>
              <a:t>問題１：</a:t>
            </a:r>
            <a:endParaRPr kumimoji="1" lang="en-US" altLang="ja-JP" dirty="0" smtClean="0"/>
          </a:p>
          <a:p>
            <a:r>
              <a:rPr kumimoji="1" lang="ja-JP" altLang="en-US" dirty="0" smtClean="0"/>
              <a:t>テーブル「売上データ」から、性別のグループ化を行い、それぞれの性別ごとに何人いるかの集計も行う</a:t>
            </a:r>
            <a:endParaRPr kumimoji="1" lang="en-US" altLang="ja-JP" dirty="0" smtClean="0"/>
          </a:p>
          <a:p>
            <a:pPr marL="457200" lvl="1" indent="0">
              <a:buNone/>
            </a:pPr>
            <a:r>
              <a:rPr lang="en-US" altLang="ja-JP" dirty="0" smtClean="0"/>
              <a:t>※AS</a:t>
            </a:r>
            <a:r>
              <a:rPr lang="ja-JP" altLang="en-US" dirty="0" smtClean="0"/>
              <a:t>で属性の名前も変えてみよう</a:t>
            </a:r>
            <a:endParaRPr kumimoji="1" lang="ja-JP" altLang="en-US" dirty="0"/>
          </a:p>
        </p:txBody>
      </p:sp>
      <p:pic>
        <p:nvPicPr>
          <p:cNvPr id="4" name="図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029199" y="2966379"/>
            <a:ext cx="1519023" cy="2499658"/>
          </a:xfrm>
          <a:prstGeom prst="rect">
            <a:avLst/>
          </a:prstGeom>
          <a:ln>
            <a:solidFill>
              <a:schemeClr val="tx1"/>
            </a:solidFill>
          </a:ln>
        </p:spPr>
      </p:pic>
      <p:sp>
        <p:nvSpPr>
          <p:cNvPr id="5" name="角丸四角形 4"/>
          <p:cNvSpPr/>
          <p:nvPr/>
        </p:nvSpPr>
        <p:spPr>
          <a:xfrm>
            <a:off x="2883752" y="4020067"/>
            <a:ext cx="1394439" cy="392281"/>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mtClean="0"/>
              <a:t>出力例</a:t>
            </a:r>
            <a:endParaRPr kumimoji="1" lang="ja-JP" altLang="en-US"/>
          </a:p>
        </p:txBody>
      </p:sp>
      <p:sp>
        <p:nvSpPr>
          <p:cNvPr id="6" name="スライド番号プレースホルダー 5"/>
          <p:cNvSpPr>
            <a:spLocks noGrp="1"/>
          </p:cNvSpPr>
          <p:nvPr>
            <p:ph type="sldNum" sz="quarter" idx="12"/>
          </p:nvPr>
        </p:nvSpPr>
        <p:spPr/>
        <p:txBody>
          <a:bodyPr/>
          <a:lstStyle/>
          <a:p>
            <a:fld id="{4641C6A9-933C-214A-B28A-8BA6D5A0CFB2}" type="slidenum">
              <a:rPr kumimoji="1" lang="ja-JP" altLang="en-US" smtClean="0"/>
              <a:t>17</a:t>
            </a:fld>
            <a:endParaRPr kumimoji="1" lang="ja-JP" altLang="en-US"/>
          </a:p>
        </p:txBody>
      </p:sp>
    </p:spTree>
    <p:extLst>
      <p:ext uri="{BB962C8B-B14F-4D97-AF65-F5344CB8AC3E}">
        <p14:creationId xmlns:p14="http://schemas.microsoft.com/office/powerpoint/2010/main" val="14940863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altLang="ja-JP" dirty="0" smtClean="0"/>
              <a:t>[</a:t>
            </a:r>
            <a:r>
              <a:rPr lang="ja-JP" altLang="en-US" dirty="0" smtClean="0"/>
              <a:t>問題</a:t>
            </a:r>
            <a:r>
              <a:rPr lang="en-US" altLang="ja-JP" dirty="0" smtClean="0"/>
              <a:t>]</a:t>
            </a:r>
            <a:r>
              <a:rPr lang="en-US" altLang="ja-JP" dirty="0"/>
              <a:t> </a:t>
            </a:r>
            <a:r>
              <a:rPr lang="en-US" altLang="ja-JP" dirty="0" smtClean="0"/>
              <a:t>GROUP </a:t>
            </a:r>
            <a:r>
              <a:rPr lang="en-US" altLang="ja-JP" dirty="0"/>
              <a:t>BY : </a:t>
            </a:r>
            <a:r>
              <a:rPr lang="ja-JP" altLang="en-US" dirty="0"/>
              <a:t>グループ化</a:t>
            </a:r>
            <a:r>
              <a:rPr lang="ja-JP" altLang="en-US" dirty="0" smtClean="0"/>
              <a:t>する</a:t>
            </a:r>
            <a:endParaRPr kumimoji="1" lang="ja-JP" altLang="en-US" dirty="0"/>
          </a:p>
        </p:txBody>
      </p:sp>
      <p:sp>
        <p:nvSpPr>
          <p:cNvPr id="3" name="コンテンツ プレースホルダー 2"/>
          <p:cNvSpPr>
            <a:spLocks noGrp="1"/>
          </p:cNvSpPr>
          <p:nvPr>
            <p:ph idx="1"/>
          </p:nvPr>
        </p:nvSpPr>
        <p:spPr/>
        <p:txBody>
          <a:bodyPr/>
          <a:lstStyle/>
          <a:p>
            <a:pPr marL="0" indent="0">
              <a:buNone/>
            </a:pPr>
            <a:r>
              <a:rPr kumimoji="1" lang="ja-JP" altLang="en-US" dirty="0" smtClean="0"/>
              <a:t>問題２：</a:t>
            </a:r>
            <a:endParaRPr kumimoji="1" lang="en-US" altLang="ja-JP" dirty="0" smtClean="0"/>
          </a:p>
          <a:p>
            <a:r>
              <a:rPr kumimoji="1" lang="ja-JP" altLang="en-US" dirty="0" smtClean="0"/>
              <a:t>テーブル「売上データ」から、時間帯のグループ化を行い、それぞれの時間帯に何人いるかの集計も行う</a:t>
            </a:r>
            <a:endParaRPr kumimoji="1" lang="en-US" altLang="ja-JP" dirty="0" smtClean="0"/>
          </a:p>
          <a:p>
            <a:pPr marL="457200" lvl="1" indent="0">
              <a:buNone/>
            </a:pPr>
            <a:r>
              <a:rPr lang="en-US" altLang="ja-JP" dirty="0" smtClean="0"/>
              <a:t>※AS</a:t>
            </a:r>
            <a:r>
              <a:rPr lang="ja-JP" altLang="en-US" dirty="0" smtClean="0"/>
              <a:t>で属性の名前も変えてみよう</a:t>
            </a:r>
            <a:endParaRPr kumimoji="1" lang="ja-JP" altLang="en-US" dirty="0"/>
          </a:p>
        </p:txBody>
      </p:sp>
      <p:sp>
        <p:nvSpPr>
          <p:cNvPr id="5" name="角丸四角形 4"/>
          <p:cNvSpPr/>
          <p:nvPr/>
        </p:nvSpPr>
        <p:spPr>
          <a:xfrm>
            <a:off x="2908466" y="4044781"/>
            <a:ext cx="1394439" cy="392281"/>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mtClean="0"/>
              <a:t>出力例</a:t>
            </a:r>
            <a:endParaRPr kumimoji="1" lang="ja-JP" altLang="en-US"/>
          </a:p>
        </p:txBody>
      </p:sp>
      <p:pic>
        <p:nvPicPr>
          <p:cNvPr id="6" name="図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499100" y="2831221"/>
            <a:ext cx="1193800" cy="2819400"/>
          </a:xfrm>
          <a:prstGeom prst="rect">
            <a:avLst/>
          </a:prstGeom>
          <a:ln>
            <a:solidFill>
              <a:schemeClr val="tx1"/>
            </a:solidFill>
          </a:ln>
        </p:spPr>
      </p:pic>
      <p:sp>
        <p:nvSpPr>
          <p:cNvPr id="4" name="スライド番号プレースホルダー 3"/>
          <p:cNvSpPr>
            <a:spLocks noGrp="1"/>
          </p:cNvSpPr>
          <p:nvPr>
            <p:ph type="sldNum" sz="quarter" idx="12"/>
          </p:nvPr>
        </p:nvSpPr>
        <p:spPr/>
        <p:txBody>
          <a:bodyPr/>
          <a:lstStyle/>
          <a:p>
            <a:fld id="{4641C6A9-933C-214A-B28A-8BA6D5A0CFB2}" type="slidenum">
              <a:rPr kumimoji="1" lang="ja-JP" altLang="en-US" smtClean="0"/>
              <a:t>18</a:t>
            </a:fld>
            <a:endParaRPr kumimoji="1" lang="ja-JP" altLang="en-US"/>
          </a:p>
        </p:txBody>
      </p:sp>
    </p:spTree>
    <p:extLst>
      <p:ext uri="{BB962C8B-B14F-4D97-AF65-F5344CB8AC3E}">
        <p14:creationId xmlns:p14="http://schemas.microsoft.com/office/powerpoint/2010/main" val="66512176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altLang="ja-JP" dirty="0" smtClean="0"/>
              <a:t>[</a:t>
            </a:r>
            <a:r>
              <a:rPr lang="ja-JP" altLang="en-US" dirty="0" smtClean="0"/>
              <a:t>問題</a:t>
            </a:r>
            <a:r>
              <a:rPr lang="en-US" altLang="ja-JP" dirty="0" smtClean="0"/>
              <a:t>] GROUP </a:t>
            </a:r>
            <a:r>
              <a:rPr lang="en-US" altLang="ja-JP" dirty="0"/>
              <a:t>BY : </a:t>
            </a:r>
            <a:r>
              <a:rPr lang="ja-JP" altLang="en-US" dirty="0"/>
              <a:t>グループ化</a:t>
            </a:r>
            <a:r>
              <a:rPr lang="ja-JP" altLang="en-US" dirty="0" smtClean="0"/>
              <a:t>する</a:t>
            </a:r>
            <a:endParaRPr kumimoji="1" lang="ja-JP" altLang="en-US" dirty="0"/>
          </a:p>
        </p:txBody>
      </p:sp>
      <p:sp>
        <p:nvSpPr>
          <p:cNvPr id="3" name="コンテンツ プレースホルダー 2"/>
          <p:cNvSpPr>
            <a:spLocks noGrp="1"/>
          </p:cNvSpPr>
          <p:nvPr>
            <p:ph idx="1"/>
          </p:nvPr>
        </p:nvSpPr>
        <p:spPr/>
        <p:txBody>
          <a:bodyPr/>
          <a:lstStyle/>
          <a:p>
            <a:pPr marL="0" indent="0">
              <a:buNone/>
            </a:pPr>
            <a:r>
              <a:rPr kumimoji="1" lang="ja-JP" altLang="en-US" dirty="0" smtClean="0"/>
              <a:t>問題３：</a:t>
            </a:r>
            <a:endParaRPr kumimoji="1" lang="en-US" altLang="ja-JP" dirty="0" smtClean="0"/>
          </a:p>
          <a:p>
            <a:r>
              <a:rPr lang="ja-JP" altLang="en-US" dirty="0" smtClean="0"/>
              <a:t>問題２で時間帯のグループ分けと集計を行なった。</a:t>
            </a:r>
            <a:endParaRPr lang="en-US" altLang="ja-JP" dirty="0" smtClean="0"/>
          </a:p>
          <a:p>
            <a:r>
              <a:rPr lang="ja-JP" altLang="en-US" dirty="0" smtClean="0"/>
              <a:t>今回はその中でも３０人以下の時間帯のグループを表示しよう。</a:t>
            </a:r>
            <a:endParaRPr kumimoji="1" lang="en-US" altLang="ja-JP" dirty="0" smtClean="0"/>
          </a:p>
        </p:txBody>
      </p:sp>
      <p:sp>
        <p:nvSpPr>
          <p:cNvPr id="5" name="角丸四角形 4"/>
          <p:cNvSpPr/>
          <p:nvPr/>
        </p:nvSpPr>
        <p:spPr>
          <a:xfrm>
            <a:off x="2908466" y="4168348"/>
            <a:ext cx="1394439" cy="392281"/>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mtClean="0"/>
              <a:t>出力例</a:t>
            </a:r>
            <a:endParaRPr kumimoji="1" lang="ja-JP" altLang="en-US"/>
          </a:p>
        </p:txBody>
      </p:sp>
      <p:pic>
        <p:nvPicPr>
          <p:cNvPr id="4" name="図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247245" y="2849622"/>
            <a:ext cx="1697509" cy="2536508"/>
          </a:xfrm>
          <a:prstGeom prst="rect">
            <a:avLst/>
          </a:prstGeom>
          <a:ln>
            <a:solidFill>
              <a:schemeClr val="tx1"/>
            </a:solidFill>
          </a:ln>
        </p:spPr>
      </p:pic>
      <p:sp>
        <p:nvSpPr>
          <p:cNvPr id="6" name="スライド番号プレースホルダー 5"/>
          <p:cNvSpPr>
            <a:spLocks noGrp="1"/>
          </p:cNvSpPr>
          <p:nvPr>
            <p:ph type="sldNum" sz="quarter" idx="12"/>
          </p:nvPr>
        </p:nvSpPr>
        <p:spPr/>
        <p:txBody>
          <a:bodyPr/>
          <a:lstStyle/>
          <a:p>
            <a:fld id="{4641C6A9-933C-214A-B28A-8BA6D5A0CFB2}" type="slidenum">
              <a:rPr kumimoji="1" lang="ja-JP" altLang="en-US" smtClean="0"/>
              <a:t>19</a:t>
            </a:fld>
            <a:endParaRPr kumimoji="1" lang="ja-JP" altLang="en-US"/>
          </a:p>
        </p:txBody>
      </p:sp>
    </p:spTree>
    <p:extLst>
      <p:ext uri="{BB962C8B-B14F-4D97-AF65-F5344CB8AC3E}">
        <p14:creationId xmlns:p14="http://schemas.microsoft.com/office/powerpoint/2010/main" val="18434976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smtClean="0"/>
              <a:t>CC</a:t>
            </a:r>
            <a:r>
              <a:rPr kumimoji="1" lang="ja-JP" altLang="en-US" dirty="0" smtClean="0"/>
              <a:t>ライセンスでの配布</a:t>
            </a:r>
            <a:endParaRPr kumimoji="1" lang="ja-JP" altLang="en-US" dirty="0"/>
          </a:p>
        </p:txBody>
      </p:sp>
      <p:sp>
        <p:nvSpPr>
          <p:cNvPr id="3" name="コンテンツ プレースホルダー 2"/>
          <p:cNvSpPr>
            <a:spLocks noGrp="1"/>
          </p:cNvSpPr>
          <p:nvPr>
            <p:ph idx="1"/>
          </p:nvPr>
        </p:nvSpPr>
        <p:spPr/>
        <p:txBody>
          <a:bodyPr anchor="ctr">
            <a:normAutofit/>
          </a:bodyPr>
          <a:lstStyle/>
          <a:p>
            <a:pPr marL="0" indent="0">
              <a:buNone/>
            </a:pPr>
            <a:r>
              <a:rPr lang="en-US" altLang="ja-JP" dirty="0" smtClean="0"/>
              <a:t>		</a:t>
            </a:r>
            <a:r>
              <a:rPr lang="ja-JP" altLang="en-US" dirty="0"/>
              <a:t>日本大学文理学部情報科学科４年　市川亮</a:t>
            </a:r>
            <a:r>
              <a:rPr lang="ja-JP" altLang="en-US" dirty="0" smtClean="0"/>
              <a:t>佑</a:t>
            </a:r>
            <a:endParaRPr lang="en-US" altLang="ja-JP" dirty="0" smtClean="0"/>
          </a:p>
          <a:p>
            <a:pPr marL="0" indent="0">
              <a:buNone/>
            </a:pPr>
            <a:r>
              <a:rPr lang="ja-JP" altLang="en-US" dirty="0" smtClean="0"/>
              <a:t>この </a:t>
            </a:r>
            <a:r>
              <a:rPr lang="ja-JP" altLang="en-US" dirty="0"/>
              <a:t>作品 </a:t>
            </a:r>
            <a:r>
              <a:rPr lang="ja-JP" altLang="en-US" dirty="0" smtClean="0"/>
              <a:t>は</a:t>
            </a:r>
            <a:r>
              <a:rPr lang="en-US" altLang="ja-JP" dirty="0"/>
              <a:t> </a:t>
            </a:r>
            <a:r>
              <a:rPr lang="ja-JP" altLang="en-US" dirty="0" smtClean="0">
                <a:hlinkClick r:id="rId2"/>
              </a:rPr>
              <a:t>クリエイティブ</a:t>
            </a:r>
            <a:r>
              <a:rPr lang="ja-JP" altLang="en-US" dirty="0">
                <a:hlinkClick r:id="rId2"/>
              </a:rPr>
              <a:t>・コモンズ 表示 </a:t>
            </a:r>
            <a:r>
              <a:rPr lang="en-US" altLang="ja-JP" dirty="0">
                <a:hlinkClick r:id="rId2"/>
              </a:rPr>
              <a:t>4.0 </a:t>
            </a:r>
            <a:r>
              <a:rPr lang="ja-JP" altLang="en-US" dirty="0">
                <a:hlinkClick r:id="rId2"/>
              </a:rPr>
              <a:t>国際 </a:t>
            </a:r>
            <a:r>
              <a:rPr lang="ja-JP" altLang="en-US" dirty="0" smtClean="0">
                <a:hlinkClick r:id="rId2"/>
              </a:rPr>
              <a:t>ライセンス</a:t>
            </a:r>
            <a:r>
              <a:rPr lang="en-US" altLang="ja-JP" dirty="0"/>
              <a:t> </a:t>
            </a:r>
            <a:r>
              <a:rPr lang="ja-JP" altLang="en-US" dirty="0" smtClean="0"/>
              <a:t>の</a:t>
            </a:r>
            <a:r>
              <a:rPr lang="ja-JP" altLang="en-US" dirty="0"/>
              <a:t>下に提供されています。</a:t>
            </a:r>
            <a:endParaRPr lang="en-US" altLang="ja-JP" dirty="0" smtClean="0"/>
          </a:p>
        </p:txBody>
      </p:sp>
      <p:pic>
        <p:nvPicPr>
          <p:cNvPr id="4" name="図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352243" y="3337423"/>
            <a:ext cx="1117600" cy="393700"/>
          </a:xfrm>
          <a:prstGeom prst="rect">
            <a:avLst/>
          </a:prstGeom>
        </p:spPr>
      </p:pic>
      <p:sp>
        <p:nvSpPr>
          <p:cNvPr id="5" name="スライド番号プレースホルダー 4"/>
          <p:cNvSpPr>
            <a:spLocks noGrp="1"/>
          </p:cNvSpPr>
          <p:nvPr>
            <p:ph type="sldNum" sz="quarter" idx="12"/>
          </p:nvPr>
        </p:nvSpPr>
        <p:spPr/>
        <p:txBody>
          <a:bodyPr/>
          <a:lstStyle/>
          <a:p>
            <a:fld id="{4641C6A9-933C-214A-B28A-8BA6D5A0CFB2}" type="slidenum">
              <a:rPr kumimoji="1" lang="ja-JP" altLang="en-US" smtClean="0"/>
              <a:t>2</a:t>
            </a:fld>
            <a:endParaRPr kumimoji="1" lang="ja-JP" altLang="en-US"/>
          </a:p>
        </p:txBody>
      </p:sp>
    </p:spTree>
    <p:extLst>
      <p:ext uri="{BB962C8B-B14F-4D97-AF65-F5344CB8AC3E}">
        <p14:creationId xmlns:p14="http://schemas.microsoft.com/office/powerpoint/2010/main" val="49684946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smtClean="0"/>
              <a:t>副問い合わせ</a:t>
            </a:r>
            <a:r>
              <a:rPr lang="en-US" altLang="ja-JP" dirty="0" smtClean="0"/>
              <a:t>(</a:t>
            </a:r>
            <a:r>
              <a:rPr lang="ja-JP" altLang="en-US" dirty="0" smtClean="0"/>
              <a:t>サブクエリ</a:t>
            </a:r>
            <a:r>
              <a:rPr lang="en-US" altLang="ja-JP" dirty="0" smtClean="0"/>
              <a:t>)</a:t>
            </a:r>
            <a:r>
              <a:rPr lang="en-US" altLang="ja-JP" dirty="0"/>
              <a:t> </a:t>
            </a:r>
            <a:r>
              <a:rPr lang="en-US" altLang="ja-JP" dirty="0" smtClean="0"/>
              <a:t>(1/5)</a:t>
            </a:r>
            <a:endParaRPr kumimoji="1" lang="ja-JP" altLang="en-US" dirty="0"/>
          </a:p>
        </p:txBody>
      </p:sp>
      <p:sp>
        <p:nvSpPr>
          <p:cNvPr id="3" name="コンテンツ プレースホルダー 2"/>
          <p:cNvSpPr>
            <a:spLocks noGrp="1"/>
          </p:cNvSpPr>
          <p:nvPr>
            <p:ph idx="1"/>
          </p:nvPr>
        </p:nvSpPr>
        <p:spPr/>
        <p:txBody>
          <a:bodyPr/>
          <a:lstStyle/>
          <a:p>
            <a:r>
              <a:rPr lang="en-US" altLang="ja-JP" dirty="0" smtClean="0"/>
              <a:t>SELECT</a:t>
            </a:r>
            <a:r>
              <a:rPr lang="ja-JP" altLang="en-US" dirty="0" smtClean="0"/>
              <a:t>文の中で使われる</a:t>
            </a:r>
            <a:r>
              <a:rPr lang="en-US" altLang="ja-JP" dirty="0" smtClean="0"/>
              <a:t>SELECT</a:t>
            </a:r>
            <a:r>
              <a:rPr lang="ja-JP" altLang="en-US" dirty="0" smtClean="0"/>
              <a:t>文を副問い合わせ</a:t>
            </a:r>
            <a:r>
              <a:rPr lang="en-US" altLang="ja-JP" dirty="0" smtClean="0"/>
              <a:t>(</a:t>
            </a:r>
            <a:r>
              <a:rPr lang="ja-JP" altLang="en-US" dirty="0" smtClean="0"/>
              <a:t>サブクエリ</a:t>
            </a:r>
            <a:r>
              <a:rPr lang="en-US" altLang="ja-JP" dirty="0" smtClean="0"/>
              <a:t>)</a:t>
            </a:r>
            <a:r>
              <a:rPr lang="ja-JP" altLang="en-US" dirty="0" smtClean="0"/>
              <a:t>といい、ある条件で検索したデータを使って更に検索を行いたい場合に使う。</a:t>
            </a:r>
            <a:endParaRPr lang="en-US" altLang="ja-JP" dirty="0" smtClean="0"/>
          </a:p>
          <a:p>
            <a:endParaRPr kumimoji="1" lang="en-US" altLang="ja-JP" dirty="0" smtClean="0"/>
          </a:p>
          <a:p>
            <a:pPr marL="0" indent="0">
              <a:buNone/>
            </a:pPr>
            <a:r>
              <a:rPr kumimoji="1" lang="en-US" altLang="ja-JP" dirty="0" smtClean="0"/>
              <a:t>[</a:t>
            </a:r>
            <a:r>
              <a:rPr kumimoji="1" lang="ja-JP" altLang="en-US" dirty="0" smtClean="0"/>
              <a:t>使い方</a:t>
            </a:r>
            <a:r>
              <a:rPr kumimoji="1" lang="en-US" altLang="ja-JP" dirty="0" smtClean="0"/>
              <a:t>]</a:t>
            </a:r>
            <a:endParaRPr kumimoji="1" lang="en-US" altLang="ja-JP" dirty="0"/>
          </a:p>
          <a:p>
            <a:pPr marL="0" indent="0">
              <a:buNone/>
            </a:pPr>
            <a:r>
              <a:rPr lang="en-US" altLang="ja-JP" b="1" dirty="0" smtClean="0"/>
              <a:t>SELECT </a:t>
            </a:r>
            <a:r>
              <a:rPr lang="ja-JP" altLang="en-US" b="1" dirty="0" smtClean="0"/>
              <a:t>列名</a:t>
            </a:r>
            <a:r>
              <a:rPr lang="en-US" altLang="ja-JP" b="1" dirty="0" smtClean="0"/>
              <a:t> FROM </a:t>
            </a:r>
            <a:r>
              <a:rPr lang="ja-JP" altLang="en-US" b="1" dirty="0" smtClean="0"/>
              <a:t>テーブル名</a:t>
            </a:r>
            <a:r>
              <a:rPr lang="en-US" altLang="ja-JP" b="1" dirty="0" smtClean="0"/>
              <a:t> WHERE </a:t>
            </a:r>
            <a:r>
              <a:rPr lang="ja-JP" altLang="en-US" b="1" dirty="0" smtClean="0"/>
              <a:t>列名</a:t>
            </a:r>
            <a:r>
              <a:rPr lang="en-US" altLang="ja-JP" b="1" dirty="0" smtClean="0"/>
              <a:t> = (</a:t>
            </a:r>
            <a:r>
              <a:rPr lang="en-US" altLang="ja-JP" b="1" dirty="0" smtClean="0">
                <a:solidFill>
                  <a:schemeClr val="accent2"/>
                </a:solidFill>
              </a:rPr>
              <a:t>SELECT ~</a:t>
            </a:r>
            <a:r>
              <a:rPr lang="en-US" altLang="ja-JP" b="1" dirty="0" smtClean="0"/>
              <a:t>);</a:t>
            </a:r>
          </a:p>
          <a:p>
            <a:endParaRPr lang="en-US" altLang="ja-JP" dirty="0" smtClean="0"/>
          </a:p>
          <a:p>
            <a:pPr marL="0" indent="0">
              <a:buNone/>
            </a:pPr>
            <a:r>
              <a:rPr lang="ja-JP" altLang="en-US" dirty="0" smtClean="0"/>
              <a:t>☆基本情報技術者試験の午後によく出てくる。</a:t>
            </a:r>
            <a:endParaRPr kumimoji="1" lang="ja-JP" altLang="en-US" dirty="0"/>
          </a:p>
        </p:txBody>
      </p:sp>
      <p:sp>
        <p:nvSpPr>
          <p:cNvPr id="4" name="テキスト ボックス 3"/>
          <p:cNvSpPr txBox="1"/>
          <p:nvPr/>
        </p:nvSpPr>
        <p:spPr>
          <a:xfrm>
            <a:off x="838200" y="6331352"/>
            <a:ext cx="5782519" cy="307777"/>
          </a:xfrm>
          <a:prstGeom prst="rect">
            <a:avLst/>
          </a:prstGeom>
          <a:noFill/>
        </p:spPr>
        <p:txBody>
          <a:bodyPr wrap="square" rtlCol="0">
            <a:spAutoFit/>
          </a:bodyPr>
          <a:lstStyle/>
          <a:p>
            <a:r>
              <a:rPr lang="en-US" altLang="ja-JP" sz="1400" dirty="0"/>
              <a:t>CC BY </a:t>
            </a:r>
            <a:r>
              <a:rPr lang="mr-IN" altLang="ja-JP" sz="1400" dirty="0"/>
              <a:t>–</a:t>
            </a:r>
            <a:r>
              <a:rPr lang="en-US" altLang="ja-JP" sz="1400" dirty="0"/>
              <a:t> 2.4 </a:t>
            </a:r>
            <a:r>
              <a:rPr lang="ja-JP" altLang="en-US" sz="1400" dirty="0">
                <a:hlinkClick r:id="rId2"/>
              </a:rPr>
              <a:t>株式会社 リナックスアカデミー </a:t>
            </a:r>
            <a:r>
              <a:rPr lang="en-US" altLang="ja-JP" sz="1400" dirty="0">
                <a:hlinkClick r:id="rId2"/>
              </a:rPr>
              <a:t>- MySQL</a:t>
            </a:r>
            <a:r>
              <a:rPr lang="ja-JP" altLang="en-US" sz="1400" dirty="0">
                <a:hlinkClick r:id="rId2"/>
              </a:rPr>
              <a:t>入門 </a:t>
            </a:r>
            <a:r>
              <a:rPr lang="en-US" altLang="ja-JP" sz="1400" dirty="0">
                <a:hlinkClick r:id="rId2"/>
              </a:rPr>
              <a:t>Ver </a:t>
            </a:r>
            <a:r>
              <a:rPr lang="en-US" altLang="ja-JP" sz="1400" dirty="0" smtClean="0">
                <a:hlinkClick r:id="rId2"/>
              </a:rPr>
              <a:t>1.0.0</a:t>
            </a:r>
            <a:endParaRPr lang="en-US" altLang="ja-JP" sz="1400" dirty="0"/>
          </a:p>
        </p:txBody>
      </p:sp>
      <p:sp>
        <p:nvSpPr>
          <p:cNvPr id="5" name="スライド番号プレースホルダー 4"/>
          <p:cNvSpPr>
            <a:spLocks noGrp="1"/>
          </p:cNvSpPr>
          <p:nvPr>
            <p:ph type="sldNum" sz="quarter" idx="12"/>
          </p:nvPr>
        </p:nvSpPr>
        <p:spPr/>
        <p:txBody>
          <a:bodyPr/>
          <a:lstStyle/>
          <a:p>
            <a:fld id="{4641C6A9-933C-214A-B28A-8BA6D5A0CFB2}" type="slidenum">
              <a:rPr kumimoji="1" lang="ja-JP" altLang="en-US" smtClean="0"/>
              <a:t>20</a:t>
            </a:fld>
            <a:endParaRPr kumimoji="1" lang="ja-JP" altLang="en-US"/>
          </a:p>
        </p:txBody>
      </p:sp>
    </p:spTree>
    <p:extLst>
      <p:ext uri="{BB962C8B-B14F-4D97-AF65-F5344CB8AC3E}">
        <p14:creationId xmlns:p14="http://schemas.microsoft.com/office/powerpoint/2010/main" val="56761352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副問い合わせ</a:t>
            </a:r>
            <a:r>
              <a:rPr lang="en-US" altLang="ja-JP" dirty="0"/>
              <a:t>(</a:t>
            </a:r>
            <a:r>
              <a:rPr lang="ja-JP" altLang="en-US" dirty="0"/>
              <a:t>サブクエリ</a:t>
            </a:r>
            <a:r>
              <a:rPr lang="en-US" altLang="ja-JP" dirty="0"/>
              <a:t>) </a:t>
            </a:r>
            <a:r>
              <a:rPr lang="en-US" altLang="ja-JP" dirty="0" smtClean="0"/>
              <a:t>(2/5</a:t>
            </a:r>
            <a:r>
              <a:rPr lang="en-US" altLang="ja-JP" dirty="0"/>
              <a:t>)</a:t>
            </a:r>
            <a:endParaRPr kumimoji="1" lang="ja-JP" altLang="en-US" dirty="0"/>
          </a:p>
        </p:txBody>
      </p:sp>
      <p:sp>
        <p:nvSpPr>
          <p:cNvPr id="3" name="コンテンツ プレースホルダー 2"/>
          <p:cNvSpPr>
            <a:spLocks noGrp="1"/>
          </p:cNvSpPr>
          <p:nvPr>
            <p:ph idx="1"/>
          </p:nvPr>
        </p:nvSpPr>
        <p:spPr/>
        <p:txBody>
          <a:bodyPr anchor="ctr">
            <a:normAutofit/>
          </a:bodyPr>
          <a:lstStyle/>
          <a:p>
            <a:pPr marL="0" indent="0" algn="ctr">
              <a:buNone/>
            </a:pPr>
            <a:r>
              <a:rPr kumimoji="1" lang="ja-JP" altLang="en-US" sz="4000" b="1" dirty="0" smtClean="0">
                <a:solidFill>
                  <a:schemeClr val="accent2"/>
                </a:solidFill>
              </a:rPr>
              <a:t>注意</a:t>
            </a:r>
            <a:r>
              <a:rPr kumimoji="1" lang="en-US" altLang="ja-JP" sz="4000" b="1" dirty="0" smtClean="0">
                <a:solidFill>
                  <a:schemeClr val="accent2"/>
                </a:solidFill>
              </a:rPr>
              <a:t>:</a:t>
            </a:r>
          </a:p>
          <a:p>
            <a:pPr algn="ctr"/>
            <a:r>
              <a:rPr lang="ja-JP" altLang="en-US" dirty="0" smtClean="0"/>
              <a:t>副問い合わせ</a:t>
            </a:r>
            <a:r>
              <a:rPr lang="en-US" altLang="ja-JP" dirty="0" smtClean="0"/>
              <a:t>(</a:t>
            </a:r>
            <a:r>
              <a:rPr lang="ja-JP" altLang="en-US" dirty="0" smtClean="0"/>
              <a:t>サブクエリ</a:t>
            </a:r>
            <a:r>
              <a:rPr lang="en-US" altLang="ja-JP" dirty="0" smtClean="0"/>
              <a:t>)</a:t>
            </a:r>
            <a:r>
              <a:rPr lang="ja-JP" altLang="en-US" dirty="0" smtClean="0"/>
              <a:t>は</a:t>
            </a:r>
            <a:r>
              <a:rPr lang="en-US" altLang="ja-JP" dirty="0" smtClean="0"/>
              <a:t>SQL</a:t>
            </a:r>
            <a:r>
              <a:rPr lang="ja-JP" altLang="en-US" dirty="0" smtClean="0"/>
              <a:t>エディタでは対応していない</a:t>
            </a:r>
            <a:endParaRPr lang="en-US" altLang="ja-JP" dirty="0" smtClean="0"/>
          </a:p>
        </p:txBody>
      </p:sp>
      <p:sp>
        <p:nvSpPr>
          <p:cNvPr id="4" name="スライド番号プレースホルダー 3"/>
          <p:cNvSpPr>
            <a:spLocks noGrp="1"/>
          </p:cNvSpPr>
          <p:nvPr>
            <p:ph type="sldNum" sz="quarter" idx="12"/>
          </p:nvPr>
        </p:nvSpPr>
        <p:spPr/>
        <p:txBody>
          <a:bodyPr/>
          <a:lstStyle/>
          <a:p>
            <a:fld id="{4641C6A9-933C-214A-B28A-8BA6D5A0CFB2}" type="slidenum">
              <a:rPr kumimoji="1" lang="ja-JP" altLang="en-US" smtClean="0"/>
              <a:t>21</a:t>
            </a:fld>
            <a:endParaRPr kumimoji="1" lang="ja-JP" altLang="en-US"/>
          </a:p>
        </p:txBody>
      </p:sp>
    </p:spTree>
    <p:extLst>
      <p:ext uri="{BB962C8B-B14F-4D97-AF65-F5344CB8AC3E}">
        <p14:creationId xmlns:p14="http://schemas.microsoft.com/office/powerpoint/2010/main" val="75822192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副問い合わせ</a:t>
            </a:r>
            <a:r>
              <a:rPr lang="en-US" altLang="ja-JP" dirty="0"/>
              <a:t>(</a:t>
            </a:r>
            <a:r>
              <a:rPr lang="ja-JP" altLang="en-US" dirty="0"/>
              <a:t>サブクエリ</a:t>
            </a:r>
            <a:r>
              <a:rPr lang="en-US" altLang="ja-JP" dirty="0"/>
              <a:t>) </a:t>
            </a:r>
            <a:r>
              <a:rPr lang="en-US" altLang="ja-JP" dirty="0" smtClean="0"/>
              <a:t>(3/5</a:t>
            </a:r>
            <a:r>
              <a:rPr lang="en-US" altLang="ja-JP" dirty="0"/>
              <a:t>)</a:t>
            </a:r>
            <a:endParaRPr kumimoji="1" lang="ja-JP" altLang="en-US" dirty="0"/>
          </a:p>
        </p:txBody>
      </p:sp>
      <p:sp>
        <p:nvSpPr>
          <p:cNvPr id="3" name="コンテンツ プレースホルダー 2"/>
          <p:cNvSpPr>
            <a:spLocks noGrp="1"/>
          </p:cNvSpPr>
          <p:nvPr>
            <p:ph idx="1"/>
          </p:nvPr>
        </p:nvSpPr>
        <p:spPr/>
        <p:txBody>
          <a:bodyPr>
            <a:normAutofit/>
          </a:bodyPr>
          <a:lstStyle/>
          <a:p>
            <a:pPr marL="0" marR="0" lvl="0" indent="0" defTabSz="914400" eaLnBrk="1" fontAlgn="auto" latinLnBrk="0" hangingPunct="1">
              <a:lnSpc>
                <a:spcPct val="100000"/>
              </a:lnSpc>
              <a:spcBef>
                <a:spcPts val="0"/>
              </a:spcBef>
              <a:spcAft>
                <a:spcPts val="0"/>
              </a:spcAft>
              <a:buClrTx/>
              <a:buSzTx/>
              <a:buFontTx/>
              <a:buNone/>
              <a:tabLst/>
              <a:defRPr/>
            </a:pPr>
            <a:r>
              <a:rPr lang="ja-JP" altLang="en-US" dirty="0" smtClean="0"/>
              <a:t>例</a:t>
            </a:r>
            <a:r>
              <a:rPr lang="en-US" altLang="ja-JP" dirty="0" smtClean="0"/>
              <a:t>: </a:t>
            </a:r>
            <a:r>
              <a:rPr lang="ja-JP" altLang="en-US" dirty="0" smtClean="0"/>
              <a:t>価格が最大値であるレコードを表示したい。</a:t>
            </a:r>
            <a:endParaRPr lang="en-US" altLang="ja-JP" dirty="0" smtClean="0"/>
          </a:p>
          <a:p>
            <a:pPr marL="0" marR="0" lvl="0" indent="0" defTabSz="914400" eaLnBrk="1" fontAlgn="auto" latinLnBrk="0" hangingPunct="1">
              <a:lnSpc>
                <a:spcPct val="100000"/>
              </a:lnSpc>
              <a:spcBef>
                <a:spcPts val="0"/>
              </a:spcBef>
              <a:spcAft>
                <a:spcPts val="0"/>
              </a:spcAft>
              <a:buClrTx/>
              <a:buSzTx/>
              <a:buFontTx/>
              <a:buNone/>
              <a:tabLst/>
              <a:defRPr/>
            </a:pPr>
            <a:endParaRPr lang="en-US" altLang="ja-JP" dirty="0"/>
          </a:p>
          <a:p>
            <a:pPr marL="0" marR="0" lvl="0" indent="0" defTabSz="914400" eaLnBrk="1" fontAlgn="auto" latinLnBrk="0" hangingPunct="1">
              <a:lnSpc>
                <a:spcPct val="100000"/>
              </a:lnSpc>
              <a:spcBef>
                <a:spcPts val="0"/>
              </a:spcBef>
              <a:spcAft>
                <a:spcPts val="0"/>
              </a:spcAft>
              <a:buClrTx/>
              <a:buSzTx/>
              <a:buFontTx/>
              <a:buNone/>
              <a:tabLst/>
              <a:defRPr/>
            </a:pPr>
            <a:r>
              <a:rPr lang="ja-JP" altLang="en-US" dirty="0" smtClean="0"/>
              <a:t>ステップ</a:t>
            </a:r>
            <a:r>
              <a:rPr lang="en-US" altLang="ja-JP" dirty="0" smtClean="0"/>
              <a:t>1: </a:t>
            </a:r>
            <a:r>
              <a:rPr lang="ja-JP" altLang="en-US" dirty="0" smtClean="0"/>
              <a:t>最初に価格の最大値は何であるかを調べる。</a:t>
            </a:r>
            <a:endParaRPr lang="en-US" altLang="ja-JP" dirty="0" smtClean="0"/>
          </a:p>
          <a:p>
            <a:pPr marL="514350" marR="0" lvl="0" indent="-514350" defTabSz="914400" eaLnBrk="1" fontAlgn="auto" latinLnBrk="0" hangingPunct="1">
              <a:lnSpc>
                <a:spcPct val="100000"/>
              </a:lnSpc>
              <a:spcBef>
                <a:spcPts val="0"/>
              </a:spcBef>
              <a:spcAft>
                <a:spcPts val="0"/>
              </a:spcAft>
              <a:buClrTx/>
              <a:buSzTx/>
              <a:buFontTx/>
              <a:buAutoNum type="arabicPeriod"/>
              <a:tabLst/>
              <a:defRPr/>
            </a:pPr>
            <a:endParaRPr lang="en-US" altLang="ja-JP" dirty="0" smtClean="0"/>
          </a:p>
          <a:p>
            <a:pPr marL="0" marR="0" lvl="0" indent="0" defTabSz="914400" eaLnBrk="1" fontAlgn="auto" latinLnBrk="0" hangingPunct="1">
              <a:lnSpc>
                <a:spcPct val="100000"/>
              </a:lnSpc>
              <a:spcBef>
                <a:spcPts val="0"/>
              </a:spcBef>
              <a:spcAft>
                <a:spcPts val="0"/>
              </a:spcAft>
              <a:buClrTx/>
              <a:buSzTx/>
              <a:buFontTx/>
              <a:buNone/>
              <a:tabLst/>
              <a:defRPr/>
            </a:pPr>
            <a:r>
              <a:rPr lang="en-US" altLang="ja-JP" b="1" dirty="0" smtClean="0"/>
              <a:t>select max(</a:t>
            </a:r>
            <a:r>
              <a:rPr lang="ja-JP" altLang="en-US" b="1" dirty="0" smtClean="0"/>
              <a:t>価格</a:t>
            </a:r>
            <a:r>
              <a:rPr lang="en-US" altLang="ja-JP" b="1" dirty="0" smtClean="0"/>
              <a:t>) from </a:t>
            </a:r>
            <a:r>
              <a:rPr lang="ja-JP" altLang="en-US" b="1" dirty="0" smtClean="0"/>
              <a:t>商品データ</a:t>
            </a:r>
            <a:r>
              <a:rPr lang="en-US" altLang="ja-JP" b="1" dirty="0" smtClean="0"/>
              <a:t>;</a:t>
            </a:r>
          </a:p>
          <a:p>
            <a:pPr marL="0" marR="0" lvl="0" indent="0" defTabSz="914400" eaLnBrk="1" fontAlgn="auto" latinLnBrk="0" hangingPunct="1">
              <a:lnSpc>
                <a:spcPct val="100000"/>
              </a:lnSpc>
              <a:spcBef>
                <a:spcPts val="0"/>
              </a:spcBef>
              <a:spcAft>
                <a:spcPts val="0"/>
              </a:spcAft>
              <a:buClrTx/>
              <a:buSzTx/>
              <a:buFontTx/>
              <a:buNone/>
              <a:tabLst/>
              <a:defRPr/>
            </a:pPr>
            <a:endParaRPr kumimoji="1" lang="en-US" altLang="ja-JP" dirty="0" smtClean="0"/>
          </a:p>
          <a:p>
            <a:pPr marL="0" marR="0" lvl="0" indent="0" defTabSz="914400" eaLnBrk="1" fontAlgn="auto" latinLnBrk="0" hangingPunct="1">
              <a:lnSpc>
                <a:spcPct val="100000"/>
              </a:lnSpc>
              <a:spcBef>
                <a:spcPts val="0"/>
              </a:spcBef>
              <a:spcAft>
                <a:spcPts val="0"/>
              </a:spcAft>
              <a:buClrTx/>
              <a:buSzTx/>
              <a:buFontTx/>
              <a:buNone/>
              <a:tabLst/>
              <a:defRPr/>
            </a:pPr>
            <a:r>
              <a:rPr kumimoji="1" lang="ja-JP" altLang="en-US" dirty="0" smtClean="0"/>
              <a:t>ステップ</a:t>
            </a:r>
            <a:r>
              <a:rPr kumimoji="1" lang="en-US" altLang="ja-JP" dirty="0" smtClean="0"/>
              <a:t>2: 200</a:t>
            </a:r>
            <a:r>
              <a:rPr kumimoji="1" lang="ja-JP" altLang="en-US" dirty="0" smtClean="0"/>
              <a:t>円</a:t>
            </a:r>
            <a:r>
              <a:rPr lang="ja-JP" altLang="en-US" dirty="0" smtClean="0"/>
              <a:t>であると分かるため、次の行を実行する</a:t>
            </a:r>
            <a:endParaRPr lang="en-US" altLang="ja-JP" dirty="0" smtClean="0"/>
          </a:p>
          <a:p>
            <a:pPr marL="0" marR="0" lvl="0" indent="0" defTabSz="914400" eaLnBrk="1" fontAlgn="auto" latinLnBrk="0" hangingPunct="1">
              <a:lnSpc>
                <a:spcPct val="100000"/>
              </a:lnSpc>
              <a:spcBef>
                <a:spcPts val="0"/>
              </a:spcBef>
              <a:spcAft>
                <a:spcPts val="0"/>
              </a:spcAft>
              <a:buClrTx/>
              <a:buSzTx/>
              <a:buFontTx/>
              <a:buNone/>
              <a:tabLst/>
              <a:defRPr/>
            </a:pPr>
            <a:endParaRPr lang="en-US" altLang="ja-JP" dirty="0" smtClean="0"/>
          </a:p>
          <a:p>
            <a:pPr marL="0" marR="0" lvl="0" indent="0" defTabSz="914400" eaLnBrk="1" fontAlgn="auto" latinLnBrk="0" hangingPunct="1">
              <a:lnSpc>
                <a:spcPct val="100000"/>
              </a:lnSpc>
              <a:spcBef>
                <a:spcPts val="0"/>
              </a:spcBef>
              <a:spcAft>
                <a:spcPts val="0"/>
              </a:spcAft>
              <a:buClrTx/>
              <a:buSzTx/>
              <a:buFontTx/>
              <a:buNone/>
              <a:tabLst/>
              <a:defRPr/>
            </a:pPr>
            <a:r>
              <a:rPr lang="en-US" altLang="ja-JP" b="1" dirty="0" smtClean="0"/>
              <a:t>s</a:t>
            </a:r>
            <a:r>
              <a:rPr kumimoji="1" lang="en-US" altLang="ja-JP" b="1" dirty="0" smtClean="0"/>
              <a:t>elect * from </a:t>
            </a:r>
            <a:r>
              <a:rPr kumimoji="1" lang="ja-JP" altLang="en-US" b="1" dirty="0" smtClean="0"/>
              <a:t>商品データ</a:t>
            </a:r>
            <a:r>
              <a:rPr kumimoji="1" lang="en-US" altLang="ja-JP" b="1" dirty="0" smtClean="0"/>
              <a:t> where </a:t>
            </a:r>
            <a:r>
              <a:rPr kumimoji="1" lang="ja-JP" altLang="en-US" b="1" dirty="0" smtClean="0">
                <a:solidFill>
                  <a:schemeClr val="accent2"/>
                </a:solidFill>
              </a:rPr>
              <a:t>価格</a:t>
            </a:r>
            <a:r>
              <a:rPr kumimoji="1" lang="en-US" altLang="ja-JP" b="1" dirty="0" smtClean="0">
                <a:solidFill>
                  <a:schemeClr val="accent2"/>
                </a:solidFill>
              </a:rPr>
              <a:t> = 200</a:t>
            </a:r>
            <a:r>
              <a:rPr kumimoji="1" lang="en-US" altLang="ja-JP" b="1" dirty="0" smtClean="0"/>
              <a:t>;</a:t>
            </a:r>
          </a:p>
          <a:p>
            <a:pPr marL="0" marR="0" lvl="0" indent="0" defTabSz="914400" eaLnBrk="1" fontAlgn="auto" latinLnBrk="0" hangingPunct="1">
              <a:lnSpc>
                <a:spcPct val="100000"/>
              </a:lnSpc>
              <a:spcBef>
                <a:spcPts val="0"/>
              </a:spcBef>
              <a:spcAft>
                <a:spcPts val="0"/>
              </a:spcAft>
              <a:buClrTx/>
              <a:buSzTx/>
              <a:buFontTx/>
              <a:buNone/>
              <a:tabLst/>
              <a:defRPr/>
            </a:pPr>
            <a:endParaRPr lang="en-US" altLang="ja-JP" dirty="0"/>
          </a:p>
          <a:p>
            <a:pPr marL="0" marR="0" lvl="0" indent="0" defTabSz="914400" eaLnBrk="1" fontAlgn="auto" latinLnBrk="0" hangingPunct="1">
              <a:lnSpc>
                <a:spcPct val="100000"/>
              </a:lnSpc>
              <a:spcBef>
                <a:spcPts val="0"/>
              </a:spcBef>
              <a:spcAft>
                <a:spcPts val="0"/>
              </a:spcAft>
              <a:buClrTx/>
              <a:buSzTx/>
              <a:buFontTx/>
              <a:buNone/>
              <a:tabLst/>
              <a:defRPr/>
            </a:pPr>
            <a:r>
              <a:rPr lang="ja-JP" altLang="en-US" dirty="0" smtClean="0"/>
              <a:t>以上の２行で表示ができた。しかし・・・</a:t>
            </a:r>
            <a:r>
              <a:rPr lang="en-US" altLang="ja-JP" dirty="0" smtClean="0"/>
              <a:t>(</a:t>
            </a:r>
            <a:r>
              <a:rPr lang="ja-JP" altLang="en-US" dirty="0" smtClean="0"/>
              <a:t>次スライドへ</a:t>
            </a:r>
            <a:r>
              <a:rPr lang="en-US" altLang="ja-JP" dirty="0" smtClean="0"/>
              <a:t>)</a:t>
            </a:r>
          </a:p>
        </p:txBody>
      </p:sp>
      <p:sp>
        <p:nvSpPr>
          <p:cNvPr id="4" name="スライド番号プレースホルダー 3"/>
          <p:cNvSpPr>
            <a:spLocks noGrp="1"/>
          </p:cNvSpPr>
          <p:nvPr>
            <p:ph type="sldNum" sz="quarter" idx="12"/>
          </p:nvPr>
        </p:nvSpPr>
        <p:spPr/>
        <p:txBody>
          <a:bodyPr/>
          <a:lstStyle/>
          <a:p>
            <a:fld id="{4641C6A9-933C-214A-B28A-8BA6D5A0CFB2}" type="slidenum">
              <a:rPr kumimoji="1" lang="ja-JP" altLang="en-US" smtClean="0"/>
              <a:t>22</a:t>
            </a:fld>
            <a:endParaRPr kumimoji="1" lang="ja-JP" altLang="en-US"/>
          </a:p>
        </p:txBody>
      </p:sp>
    </p:spTree>
    <p:extLst>
      <p:ext uri="{BB962C8B-B14F-4D97-AF65-F5344CB8AC3E}">
        <p14:creationId xmlns:p14="http://schemas.microsoft.com/office/powerpoint/2010/main" val="26799940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副問い合わせ</a:t>
            </a:r>
            <a:r>
              <a:rPr lang="en-US" altLang="ja-JP" dirty="0"/>
              <a:t>(</a:t>
            </a:r>
            <a:r>
              <a:rPr lang="ja-JP" altLang="en-US" dirty="0"/>
              <a:t>サブクエリ</a:t>
            </a:r>
            <a:r>
              <a:rPr lang="en-US" altLang="ja-JP" dirty="0"/>
              <a:t>) </a:t>
            </a:r>
            <a:r>
              <a:rPr lang="en-US" altLang="ja-JP" dirty="0" smtClean="0"/>
              <a:t>(4/5</a:t>
            </a:r>
            <a:r>
              <a:rPr lang="en-US" altLang="ja-JP" dirty="0"/>
              <a:t>)</a:t>
            </a:r>
            <a:endParaRPr kumimoji="1" lang="ja-JP" altLang="en-US" dirty="0"/>
          </a:p>
        </p:txBody>
      </p:sp>
      <p:sp>
        <p:nvSpPr>
          <p:cNvPr id="3" name="コンテンツ プレースホルダー 2"/>
          <p:cNvSpPr>
            <a:spLocks noGrp="1"/>
          </p:cNvSpPr>
          <p:nvPr>
            <p:ph idx="1"/>
          </p:nvPr>
        </p:nvSpPr>
        <p:spPr/>
        <p:txBody>
          <a:bodyPr>
            <a:normAutofit/>
          </a:bodyPr>
          <a:lstStyle/>
          <a:p>
            <a:r>
              <a:rPr kumimoji="1" lang="ja-JP" altLang="en-US" dirty="0" smtClean="0"/>
              <a:t>もし今後、</a:t>
            </a:r>
            <a:r>
              <a:rPr kumimoji="1" lang="en-US" altLang="ja-JP" b="1" dirty="0" smtClean="0"/>
              <a:t>200</a:t>
            </a:r>
            <a:r>
              <a:rPr kumimoji="1" lang="ja-JP" altLang="en-US" b="1" dirty="0" smtClean="0"/>
              <a:t>円以上のレコードが追加された際</a:t>
            </a:r>
            <a:r>
              <a:rPr kumimoji="1" lang="ja-JP" altLang="en-US" dirty="0" smtClean="0"/>
              <a:t>に、</a:t>
            </a:r>
            <a:r>
              <a:rPr lang="ja-JP" altLang="en-US" dirty="0" smtClean="0"/>
              <a:t>「</a:t>
            </a:r>
            <a:r>
              <a:rPr lang="en-US" altLang="ja-JP" dirty="0" smtClean="0"/>
              <a:t>where </a:t>
            </a:r>
            <a:r>
              <a:rPr lang="ja-JP" altLang="en-US" dirty="0"/>
              <a:t>価格</a:t>
            </a:r>
            <a:r>
              <a:rPr lang="en-US" altLang="ja-JP" dirty="0"/>
              <a:t> = </a:t>
            </a:r>
            <a:r>
              <a:rPr lang="en-US" altLang="ja-JP" dirty="0" smtClean="0"/>
              <a:t>200</a:t>
            </a:r>
            <a:r>
              <a:rPr lang="ja-JP" altLang="en-US" dirty="0" smtClean="0"/>
              <a:t>」</a:t>
            </a:r>
            <a:r>
              <a:rPr lang="en-US" altLang="ja-JP" b="1" dirty="0" smtClean="0">
                <a:solidFill>
                  <a:srgbClr val="FF0000"/>
                </a:solidFill>
              </a:rPr>
              <a:t> </a:t>
            </a:r>
            <a:r>
              <a:rPr lang="ja-JP" altLang="en-US" dirty="0" smtClean="0"/>
              <a:t>の部分の値を毎回変えないといけない</a:t>
            </a:r>
            <a:endParaRPr lang="en-US" altLang="ja-JP" dirty="0" smtClean="0"/>
          </a:p>
          <a:p>
            <a:r>
              <a:rPr kumimoji="1" lang="ja-JP" altLang="en-US" dirty="0" smtClean="0"/>
              <a:t>ここで、副問い合わせ</a:t>
            </a:r>
            <a:r>
              <a:rPr kumimoji="1" lang="en-US" altLang="ja-JP" dirty="0" smtClean="0"/>
              <a:t>(</a:t>
            </a:r>
            <a:r>
              <a:rPr kumimoji="1" lang="ja-JP" altLang="en-US" dirty="0" smtClean="0"/>
              <a:t>サブクエリ</a:t>
            </a:r>
            <a:r>
              <a:rPr kumimoji="1" lang="en-US" altLang="ja-JP" dirty="0" smtClean="0"/>
              <a:t>)</a:t>
            </a:r>
            <a:r>
              <a:rPr kumimoji="1" lang="ja-JP" altLang="en-US" dirty="0" smtClean="0"/>
              <a:t>が役に立つ</a:t>
            </a:r>
            <a:endParaRPr kumimoji="1" lang="en-US" altLang="ja-JP" dirty="0" smtClean="0"/>
          </a:p>
          <a:p>
            <a:endParaRPr kumimoji="1" lang="en-US" altLang="ja-JP" dirty="0" smtClean="0"/>
          </a:p>
          <a:p>
            <a:pPr marL="0" indent="0">
              <a:buNone/>
            </a:pPr>
            <a:r>
              <a:rPr lang="en-US" altLang="ja-JP" b="1" dirty="0"/>
              <a:t>s</a:t>
            </a:r>
            <a:r>
              <a:rPr lang="en-US" altLang="ja-JP" b="1" dirty="0" smtClean="0"/>
              <a:t>elect * from </a:t>
            </a:r>
            <a:r>
              <a:rPr lang="ja-JP" altLang="en-US" b="1" dirty="0" smtClean="0"/>
              <a:t>商品データ</a:t>
            </a:r>
            <a:endParaRPr lang="en-US" altLang="ja-JP" b="1" dirty="0"/>
          </a:p>
          <a:p>
            <a:pPr marL="0" indent="0">
              <a:buNone/>
            </a:pPr>
            <a:r>
              <a:rPr lang="en-US" altLang="ja-JP" b="1" dirty="0" smtClean="0"/>
              <a:t>	where </a:t>
            </a:r>
            <a:r>
              <a:rPr lang="ja-JP" altLang="en-US" b="1" dirty="0" smtClean="0"/>
              <a:t>価格</a:t>
            </a:r>
            <a:r>
              <a:rPr lang="en-US" altLang="ja-JP" b="1" dirty="0" smtClean="0"/>
              <a:t> = </a:t>
            </a:r>
            <a:r>
              <a:rPr lang="en-US" altLang="ja-JP" b="1" dirty="0" smtClean="0">
                <a:solidFill>
                  <a:schemeClr val="accent2"/>
                </a:solidFill>
              </a:rPr>
              <a:t>(select max(</a:t>
            </a:r>
            <a:r>
              <a:rPr lang="ja-JP" altLang="en-US" b="1" dirty="0" smtClean="0">
                <a:solidFill>
                  <a:schemeClr val="accent2"/>
                </a:solidFill>
              </a:rPr>
              <a:t>価格</a:t>
            </a:r>
            <a:r>
              <a:rPr lang="en-US" altLang="ja-JP" b="1" dirty="0" smtClean="0">
                <a:solidFill>
                  <a:schemeClr val="accent2"/>
                </a:solidFill>
              </a:rPr>
              <a:t>) from </a:t>
            </a:r>
            <a:r>
              <a:rPr lang="ja-JP" altLang="en-US" b="1" dirty="0" smtClean="0">
                <a:solidFill>
                  <a:schemeClr val="accent2"/>
                </a:solidFill>
              </a:rPr>
              <a:t>商品データ</a:t>
            </a:r>
            <a:r>
              <a:rPr lang="en-US" altLang="ja-JP" b="1" dirty="0" smtClean="0">
                <a:solidFill>
                  <a:schemeClr val="accent2"/>
                </a:solidFill>
              </a:rPr>
              <a:t>)</a:t>
            </a:r>
            <a:r>
              <a:rPr lang="en-US" altLang="ja-JP" b="1" dirty="0" smtClean="0"/>
              <a:t>;</a:t>
            </a:r>
          </a:p>
          <a:p>
            <a:endParaRPr kumimoji="1" lang="en-US" altLang="ja-JP" dirty="0" smtClean="0"/>
          </a:p>
          <a:p>
            <a:r>
              <a:rPr kumimoji="1" lang="en-US" altLang="ja-JP" dirty="0" smtClean="0"/>
              <a:t>select</a:t>
            </a:r>
            <a:r>
              <a:rPr kumimoji="1" lang="ja-JP" altLang="en-US" dirty="0" smtClean="0"/>
              <a:t>文の中に</a:t>
            </a:r>
            <a:r>
              <a:rPr kumimoji="1" lang="en-US" altLang="ja-JP" dirty="0" smtClean="0"/>
              <a:t>select</a:t>
            </a:r>
            <a:r>
              <a:rPr kumimoji="1" lang="ja-JP" altLang="en-US" dirty="0" smtClean="0"/>
              <a:t>文を入れる</a:t>
            </a:r>
            <a:r>
              <a:rPr kumimoji="1" lang="en-US" altLang="ja-JP" dirty="0" smtClean="0"/>
              <a:t>(</a:t>
            </a:r>
            <a:r>
              <a:rPr kumimoji="1" lang="ja-JP" altLang="en-US" b="1" dirty="0" smtClean="0"/>
              <a:t>副問い合わせ</a:t>
            </a:r>
            <a:r>
              <a:rPr kumimoji="1" lang="en-US" altLang="ja-JP" dirty="0" smtClean="0"/>
              <a:t>)</a:t>
            </a:r>
            <a:r>
              <a:rPr kumimoji="1" lang="ja-JP" altLang="en-US" dirty="0" smtClean="0"/>
              <a:t>ことで、今後価値が最大値となるレコードが追加されても</a:t>
            </a:r>
            <a:r>
              <a:rPr kumimoji="1" lang="en-US" altLang="ja-JP" dirty="0" smtClean="0"/>
              <a:t>SQL</a:t>
            </a:r>
            <a:r>
              <a:rPr kumimoji="1" lang="ja-JP" altLang="en-US" dirty="0" smtClean="0"/>
              <a:t>文を修正する必要がなくなるというメリットがある。</a:t>
            </a:r>
            <a:endParaRPr kumimoji="1" lang="ja-JP" altLang="en-US" dirty="0"/>
          </a:p>
        </p:txBody>
      </p:sp>
      <p:sp>
        <p:nvSpPr>
          <p:cNvPr id="4" name="スライド番号プレースホルダー 3"/>
          <p:cNvSpPr>
            <a:spLocks noGrp="1"/>
          </p:cNvSpPr>
          <p:nvPr>
            <p:ph type="sldNum" sz="quarter" idx="12"/>
          </p:nvPr>
        </p:nvSpPr>
        <p:spPr/>
        <p:txBody>
          <a:bodyPr/>
          <a:lstStyle/>
          <a:p>
            <a:fld id="{4641C6A9-933C-214A-B28A-8BA6D5A0CFB2}" type="slidenum">
              <a:rPr kumimoji="1" lang="ja-JP" altLang="en-US" smtClean="0"/>
              <a:t>23</a:t>
            </a:fld>
            <a:endParaRPr kumimoji="1" lang="ja-JP" altLang="en-US"/>
          </a:p>
        </p:txBody>
      </p:sp>
    </p:spTree>
    <p:extLst>
      <p:ext uri="{BB962C8B-B14F-4D97-AF65-F5344CB8AC3E}">
        <p14:creationId xmlns:p14="http://schemas.microsoft.com/office/powerpoint/2010/main" val="99279207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lang="ja-JP" altLang="en-US" sz="3600" dirty="0"/>
              <a:t>副問い合わせ</a:t>
            </a:r>
            <a:r>
              <a:rPr lang="en-US" altLang="ja-JP" sz="3600" dirty="0"/>
              <a:t>(</a:t>
            </a:r>
            <a:r>
              <a:rPr lang="ja-JP" altLang="en-US" sz="3600" dirty="0"/>
              <a:t>サブクエリ</a:t>
            </a:r>
            <a:r>
              <a:rPr lang="en-US" altLang="ja-JP" sz="3600" dirty="0"/>
              <a:t>) </a:t>
            </a:r>
            <a:r>
              <a:rPr lang="en-US" altLang="ja-JP" sz="3600" dirty="0" smtClean="0"/>
              <a:t>(5/5</a:t>
            </a:r>
            <a:r>
              <a:rPr lang="en-US" altLang="ja-JP" sz="3600" dirty="0"/>
              <a:t>)</a:t>
            </a:r>
            <a:endParaRPr kumimoji="1" lang="ja-JP" altLang="en-US" sz="3600" dirty="0"/>
          </a:p>
        </p:txBody>
      </p:sp>
      <p:sp>
        <p:nvSpPr>
          <p:cNvPr id="14" name="角丸四角形 13"/>
          <p:cNvSpPr/>
          <p:nvPr/>
        </p:nvSpPr>
        <p:spPr>
          <a:xfrm>
            <a:off x="2487037" y="1732952"/>
            <a:ext cx="7217924" cy="1282461"/>
          </a:xfrm>
          <a:prstGeom prst="roundRect">
            <a:avLst/>
          </a:prstGeom>
          <a:solidFill>
            <a:schemeClr val="accent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ja-JP" sz="2000" dirty="0">
                <a:solidFill>
                  <a:schemeClr val="bg1"/>
                </a:solidFill>
              </a:rPr>
              <a:t>select * from </a:t>
            </a:r>
            <a:r>
              <a:rPr lang="ja-JP" altLang="en-US" sz="2000" dirty="0">
                <a:solidFill>
                  <a:schemeClr val="bg1"/>
                </a:solidFill>
              </a:rPr>
              <a:t>商品データ</a:t>
            </a:r>
            <a:endParaRPr lang="en-US" altLang="ja-JP" sz="2000" dirty="0">
              <a:solidFill>
                <a:schemeClr val="bg1"/>
              </a:solidFill>
            </a:endParaRPr>
          </a:p>
          <a:p>
            <a:r>
              <a:rPr lang="en-US" altLang="ja-JP" sz="2000" dirty="0" smtClean="0">
                <a:solidFill>
                  <a:schemeClr val="bg1"/>
                </a:solidFill>
              </a:rPr>
              <a:t>	where </a:t>
            </a:r>
            <a:r>
              <a:rPr lang="ja-JP" altLang="en-US" sz="2000" dirty="0">
                <a:solidFill>
                  <a:schemeClr val="bg1"/>
                </a:solidFill>
              </a:rPr>
              <a:t>価格</a:t>
            </a:r>
            <a:r>
              <a:rPr lang="en-US" altLang="ja-JP" sz="2000" dirty="0">
                <a:solidFill>
                  <a:schemeClr val="bg1"/>
                </a:solidFill>
              </a:rPr>
              <a:t> </a:t>
            </a:r>
            <a:r>
              <a:rPr lang="en-US" altLang="ja-JP" sz="2000" dirty="0" smtClean="0">
                <a:solidFill>
                  <a:schemeClr val="bg1"/>
                </a:solidFill>
              </a:rPr>
              <a:t>=</a:t>
            </a:r>
            <a:endParaRPr lang="en-US" altLang="ja-JP" sz="2000" dirty="0">
              <a:solidFill>
                <a:schemeClr val="bg1"/>
              </a:solidFill>
            </a:endParaRPr>
          </a:p>
        </p:txBody>
      </p:sp>
      <p:sp>
        <p:nvSpPr>
          <p:cNvPr id="17" name="角丸四角形 16"/>
          <p:cNvSpPr/>
          <p:nvPr/>
        </p:nvSpPr>
        <p:spPr>
          <a:xfrm>
            <a:off x="2487037" y="3795699"/>
            <a:ext cx="7217924" cy="1282465"/>
          </a:xfrm>
          <a:prstGeom prst="roundRect">
            <a:avLst/>
          </a:prstGeom>
          <a:solidFill>
            <a:schemeClr val="accent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ja-JP" sz="2000" dirty="0">
                <a:solidFill>
                  <a:schemeClr val="bg1"/>
                </a:solidFill>
              </a:rPr>
              <a:t>select * from </a:t>
            </a:r>
            <a:r>
              <a:rPr lang="ja-JP" altLang="en-US" sz="2000" dirty="0">
                <a:solidFill>
                  <a:schemeClr val="bg1"/>
                </a:solidFill>
              </a:rPr>
              <a:t>商品データ</a:t>
            </a:r>
            <a:endParaRPr lang="en-US" altLang="ja-JP" sz="2000" dirty="0">
              <a:solidFill>
                <a:schemeClr val="bg1"/>
              </a:solidFill>
            </a:endParaRPr>
          </a:p>
          <a:p>
            <a:r>
              <a:rPr lang="en-US" altLang="ja-JP" sz="2000" dirty="0" smtClean="0">
                <a:solidFill>
                  <a:schemeClr val="bg1"/>
                </a:solidFill>
              </a:rPr>
              <a:t>	where </a:t>
            </a:r>
            <a:r>
              <a:rPr lang="ja-JP" altLang="en-US" sz="2000" dirty="0">
                <a:solidFill>
                  <a:schemeClr val="bg1"/>
                </a:solidFill>
              </a:rPr>
              <a:t>価格</a:t>
            </a:r>
            <a:r>
              <a:rPr lang="en-US" altLang="ja-JP" sz="2000" dirty="0">
                <a:solidFill>
                  <a:schemeClr val="bg1"/>
                </a:solidFill>
              </a:rPr>
              <a:t> </a:t>
            </a:r>
            <a:r>
              <a:rPr lang="en-US" altLang="ja-JP" sz="2000" dirty="0" smtClean="0">
                <a:solidFill>
                  <a:schemeClr val="bg1"/>
                </a:solidFill>
              </a:rPr>
              <a:t>=</a:t>
            </a:r>
            <a:endParaRPr lang="en-US" altLang="ja-JP" sz="2000" dirty="0">
              <a:solidFill>
                <a:schemeClr val="bg1"/>
              </a:solidFill>
            </a:endParaRPr>
          </a:p>
        </p:txBody>
      </p:sp>
      <p:sp>
        <p:nvSpPr>
          <p:cNvPr id="18" name="角丸四角形 17"/>
          <p:cNvSpPr/>
          <p:nvPr/>
        </p:nvSpPr>
        <p:spPr>
          <a:xfrm>
            <a:off x="5533019" y="4202213"/>
            <a:ext cx="1159612" cy="744199"/>
          </a:xfrm>
          <a:prstGeom prst="roundRect">
            <a:avLst/>
          </a:prstGeom>
          <a:solidFill>
            <a:schemeClr val="tx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dirty="0" smtClean="0"/>
              <a:t>xxx</a:t>
            </a:r>
            <a:r>
              <a:rPr lang="ja-JP" altLang="en-US" dirty="0" smtClean="0"/>
              <a:t>円</a:t>
            </a:r>
            <a:r>
              <a:rPr kumimoji="1" lang="en-US" altLang="ja-JP" dirty="0" smtClean="0"/>
              <a:t>;</a:t>
            </a:r>
            <a:endParaRPr kumimoji="1" lang="ja-JP" altLang="en-US" dirty="0"/>
          </a:p>
        </p:txBody>
      </p:sp>
      <p:sp>
        <p:nvSpPr>
          <p:cNvPr id="5" name="下矢印 4"/>
          <p:cNvSpPr/>
          <p:nvPr/>
        </p:nvSpPr>
        <p:spPr>
          <a:xfrm rot="2441612">
            <a:off x="6844021" y="2838363"/>
            <a:ext cx="511736" cy="1478345"/>
          </a:xfrm>
          <a:prstGeom prst="downArrow">
            <a:avLst>
              <a:gd name="adj1" fmla="val 37097"/>
              <a:gd name="adj2" fmla="val 50000"/>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 name="正方形/長方形 18"/>
          <p:cNvSpPr/>
          <p:nvPr/>
        </p:nvSpPr>
        <p:spPr>
          <a:xfrm>
            <a:off x="5308068" y="3221213"/>
            <a:ext cx="3883355" cy="373246"/>
          </a:xfrm>
          <a:prstGeom prst="rect">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smtClean="0"/>
              <a:t>「</a:t>
            </a:r>
            <a:r>
              <a:rPr lang="en-US" altLang="ja-JP" dirty="0" smtClean="0"/>
              <a:t>SQL</a:t>
            </a:r>
            <a:r>
              <a:rPr lang="ja-JP" altLang="en-US" dirty="0" smtClean="0"/>
              <a:t>文」を「結果」に置き換える</a:t>
            </a:r>
            <a:endParaRPr kumimoji="1" lang="ja-JP" altLang="en-US" dirty="0"/>
          </a:p>
        </p:txBody>
      </p:sp>
      <p:sp>
        <p:nvSpPr>
          <p:cNvPr id="8" name="円形吹き出し 7"/>
          <p:cNvSpPr/>
          <p:nvPr/>
        </p:nvSpPr>
        <p:spPr>
          <a:xfrm>
            <a:off x="7910335" y="462803"/>
            <a:ext cx="3863502" cy="1274660"/>
          </a:xfrm>
          <a:prstGeom prst="wedgeEllipseCallout">
            <a:avLst>
              <a:gd name="adj1" fmla="val -34932"/>
              <a:gd name="adj2" fmla="val 57921"/>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smtClean="0"/>
              <a:t>複雑な文だなー</a:t>
            </a:r>
            <a:endParaRPr lang="en-US" altLang="ja-JP" dirty="0"/>
          </a:p>
          <a:p>
            <a:pPr algn="ctr"/>
            <a:r>
              <a:rPr kumimoji="1" lang="ja-JP" altLang="en-US" dirty="0" smtClean="0"/>
              <a:t>あっ、カッコ内の命令を</a:t>
            </a:r>
            <a:endParaRPr kumimoji="1" lang="en-US" altLang="ja-JP" dirty="0" smtClean="0"/>
          </a:p>
          <a:p>
            <a:pPr algn="ctr"/>
            <a:r>
              <a:rPr kumimoji="1" lang="ja-JP" altLang="en-US" dirty="0" smtClean="0"/>
              <a:t>先に実行するお約束だ！</a:t>
            </a:r>
            <a:endParaRPr kumimoji="1" lang="ja-JP" altLang="en-US" dirty="0"/>
          </a:p>
        </p:txBody>
      </p:sp>
      <p:sp>
        <p:nvSpPr>
          <p:cNvPr id="10" name="円形吹き出し 9"/>
          <p:cNvSpPr/>
          <p:nvPr/>
        </p:nvSpPr>
        <p:spPr>
          <a:xfrm>
            <a:off x="7910335" y="5078164"/>
            <a:ext cx="3863502" cy="1274660"/>
          </a:xfrm>
          <a:prstGeom prst="wedgeEllipseCallout">
            <a:avLst>
              <a:gd name="adj1" fmla="val -38458"/>
              <a:gd name="adj2" fmla="val -59605"/>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600" dirty="0" smtClean="0"/>
              <a:t>単純な</a:t>
            </a:r>
            <a:r>
              <a:rPr lang="en-US" altLang="ja-JP" sz="1600" dirty="0" smtClean="0"/>
              <a:t>SQL</a:t>
            </a:r>
            <a:r>
              <a:rPr lang="ja-JP" altLang="en-US" sz="1600" dirty="0" smtClean="0"/>
              <a:t>文になった</a:t>
            </a:r>
            <a:r>
              <a:rPr kumimoji="1" lang="ja-JP" altLang="en-US" sz="1600" dirty="0" smtClean="0"/>
              <a:t>！！</a:t>
            </a:r>
            <a:endParaRPr kumimoji="1" lang="en-US" altLang="ja-JP" sz="1600" dirty="0" smtClean="0"/>
          </a:p>
          <a:p>
            <a:pPr algn="ctr"/>
            <a:r>
              <a:rPr lang="ja-JP" altLang="en-US" sz="1600" dirty="0" smtClean="0"/>
              <a:t>これなら分かる！！</a:t>
            </a:r>
            <a:endParaRPr kumimoji="1" lang="ja-JP" altLang="en-US" sz="1600" dirty="0"/>
          </a:p>
        </p:txBody>
      </p:sp>
      <p:pic>
        <p:nvPicPr>
          <p:cNvPr id="21" name="図 20"/>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51803" y="5685918"/>
            <a:ext cx="3997944" cy="1205032"/>
          </a:xfrm>
          <a:prstGeom prst="rect">
            <a:avLst/>
          </a:prstGeom>
          <a:ln>
            <a:solidFill>
              <a:schemeClr val="tx1"/>
            </a:solidFill>
          </a:ln>
        </p:spPr>
      </p:pic>
      <p:sp>
        <p:nvSpPr>
          <p:cNvPr id="22" name="角丸四角形 21"/>
          <p:cNvSpPr/>
          <p:nvPr/>
        </p:nvSpPr>
        <p:spPr>
          <a:xfrm>
            <a:off x="5513565" y="2186754"/>
            <a:ext cx="4043465" cy="744199"/>
          </a:xfrm>
          <a:prstGeom prst="roundRect">
            <a:avLst/>
          </a:prstGeom>
          <a:solidFill>
            <a:schemeClr val="tx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smtClean="0"/>
              <a:t>(select max(</a:t>
            </a:r>
            <a:r>
              <a:rPr kumimoji="1" lang="ja-JP" altLang="en-US" dirty="0" smtClean="0"/>
              <a:t>価格</a:t>
            </a:r>
            <a:r>
              <a:rPr kumimoji="1" lang="en-US" altLang="ja-JP" dirty="0" smtClean="0"/>
              <a:t>) from </a:t>
            </a:r>
            <a:r>
              <a:rPr kumimoji="1" lang="ja-JP" altLang="en-US" dirty="0" smtClean="0"/>
              <a:t>商品データ</a:t>
            </a:r>
            <a:r>
              <a:rPr kumimoji="1" lang="en-US" altLang="ja-JP" dirty="0" smtClean="0"/>
              <a:t>);</a:t>
            </a:r>
            <a:endParaRPr kumimoji="1" lang="ja-JP" altLang="en-US" dirty="0"/>
          </a:p>
        </p:txBody>
      </p:sp>
      <p:sp>
        <p:nvSpPr>
          <p:cNvPr id="20" name="下矢印 19"/>
          <p:cNvSpPr/>
          <p:nvPr/>
        </p:nvSpPr>
        <p:spPr>
          <a:xfrm>
            <a:off x="4041594" y="4946412"/>
            <a:ext cx="478688" cy="928515"/>
          </a:xfrm>
          <a:prstGeom prst="downArrow">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 name="爆発 1 23"/>
          <p:cNvSpPr/>
          <p:nvPr/>
        </p:nvSpPr>
        <p:spPr>
          <a:xfrm>
            <a:off x="69664" y="1690688"/>
            <a:ext cx="2417373" cy="2803491"/>
          </a:xfrm>
          <a:prstGeom prst="irregularSeal1">
            <a:avLst/>
          </a:prstGeom>
          <a:solidFill>
            <a:schemeClr val="accent6">
              <a:lumMod val="40000"/>
              <a:lumOff val="60000"/>
            </a:schemeClr>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000" b="1" dirty="0" smtClean="0"/>
              <a:t>解き方の</a:t>
            </a:r>
            <a:endParaRPr lang="en-US" altLang="ja-JP" sz="2000" b="1" dirty="0" smtClean="0"/>
          </a:p>
          <a:p>
            <a:pPr algn="ctr"/>
            <a:r>
              <a:rPr lang="ja-JP" altLang="en-US" sz="2000" b="1" dirty="0" smtClean="0"/>
              <a:t>イメージ</a:t>
            </a:r>
            <a:endParaRPr kumimoji="1" lang="ja-JP" altLang="en-US" sz="2000" b="1" dirty="0"/>
          </a:p>
        </p:txBody>
      </p:sp>
      <p:sp>
        <p:nvSpPr>
          <p:cNvPr id="27" name="正方形/長方形 26"/>
          <p:cNvSpPr/>
          <p:nvPr/>
        </p:nvSpPr>
        <p:spPr>
          <a:xfrm>
            <a:off x="3425435" y="5231685"/>
            <a:ext cx="1711006" cy="300712"/>
          </a:xfrm>
          <a:prstGeom prst="rect">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smtClean="0"/>
              <a:t>実行！</a:t>
            </a:r>
            <a:endParaRPr kumimoji="1" lang="ja-JP" altLang="en-US" dirty="0"/>
          </a:p>
        </p:txBody>
      </p:sp>
      <p:sp>
        <p:nvSpPr>
          <p:cNvPr id="3" name="スライド番号プレースホルダー 2"/>
          <p:cNvSpPr>
            <a:spLocks noGrp="1"/>
          </p:cNvSpPr>
          <p:nvPr>
            <p:ph type="sldNum" sz="quarter" idx="12"/>
          </p:nvPr>
        </p:nvSpPr>
        <p:spPr/>
        <p:txBody>
          <a:bodyPr/>
          <a:lstStyle/>
          <a:p>
            <a:fld id="{4641C6A9-933C-214A-B28A-8BA6D5A0CFB2}" type="slidenum">
              <a:rPr kumimoji="1" lang="ja-JP" altLang="en-US" smtClean="0"/>
              <a:t>24</a:t>
            </a:fld>
            <a:endParaRPr kumimoji="1" lang="ja-JP" altLang="en-US"/>
          </a:p>
        </p:txBody>
      </p:sp>
    </p:spTree>
    <p:extLst>
      <p:ext uri="{BB962C8B-B14F-4D97-AF65-F5344CB8AC3E}">
        <p14:creationId xmlns:p14="http://schemas.microsoft.com/office/powerpoint/2010/main" val="205596778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838200" y="203079"/>
            <a:ext cx="10515600" cy="1325563"/>
          </a:xfrm>
        </p:spPr>
        <p:txBody>
          <a:bodyPr/>
          <a:lstStyle/>
          <a:p>
            <a:r>
              <a:rPr kumimoji="1" lang="ja-JP" altLang="en-US" dirty="0" smtClean="0"/>
              <a:t>演習問題</a:t>
            </a:r>
            <a:r>
              <a:rPr kumimoji="1" lang="en-US" altLang="ja-JP" dirty="0" smtClean="0"/>
              <a:t/>
            </a:r>
            <a:br>
              <a:rPr kumimoji="1" lang="en-US" altLang="ja-JP" dirty="0" smtClean="0"/>
            </a:br>
            <a:r>
              <a:rPr lang="en-US" altLang="ja-JP" dirty="0" smtClean="0"/>
              <a:t>(</a:t>
            </a:r>
            <a:r>
              <a:rPr lang="ja-JP" altLang="en-US" dirty="0" smtClean="0"/>
              <a:t>準備</a:t>
            </a:r>
            <a:r>
              <a:rPr lang="en-US" altLang="ja-JP" dirty="0" smtClean="0"/>
              <a:t>)</a:t>
            </a:r>
            <a:endParaRPr kumimoji="1" lang="ja-JP" altLang="en-US" dirty="0"/>
          </a:p>
        </p:txBody>
      </p:sp>
      <p:graphicFrame>
        <p:nvGraphicFramePr>
          <p:cNvPr id="5" name="表 4"/>
          <p:cNvGraphicFramePr>
            <a:graphicFrameLocks noGrp="1"/>
          </p:cNvGraphicFramePr>
          <p:nvPr>
            <p:extLst/>
          </p:nvPr>
        </p:nvGraphicFramePr>
        <p:xfrm>
          <a:off x="3495552" y="759924"/>
          <a:ext cx="8128001" cy="1107440"/>
        </p:xfrm>
        <a:graphic>
          <a:graphicData uri="http://schemas.openxmlformats.org/drawingml/2006/table">
            <a:tbl>
              <a:tblPr firstRow="1" bandRow="1">
                <a:tableStyleId>{5C22544A-7EE6-4342-B048-85BDC9FD1C3A}</a:tableStyleId>
              </a:tblPr>
              <a:tblGrid>
                <a:gridCol w="1161143"/>
                <a:gridCol w="1161143"/>
                <a:gridCol w="696685"/>
                <a:gridCol w="1153886"/>
                <a:gridCol w="827314"/>
                <a:gridCol w="1023258"/>
                <a:gridCol w="2104572"/>
              </a:tblGrid>
              <a:tr h="0">
                <a:tc>
                  <a:txBody>
                    <a:bodyPr/>
                    <a:lstStyle/>
                    <a:p>
                      <a:r>
                        <a:rPr kumimoji="1" lang="ja-JP" altLang="en-US" dirty="0" smtClean="0"/>
                        <a:t>生徒番号</a:t>
                      </a:r>
                      <a:endParaRPr kumimoji="1" lang="ja-JP" altLang="en-US" dirty="0"/>
                    </a:p>
                  </a:txBody>
                  <a:tcPr/>
                </a:tc>
                <a:tc>
                  <a:txBody>
                    <a:bodyPr/>
                    <a:lstStyle/>
                    <a:p>
                      <a:r>
                        <a:rPr kumimoji="1" lang="ja-JP" altLang="en-US" dirty="0" smtClean="0"/>
                        <a:t>クラス</a:t>
                      </a:r>
                      <a:endParaRPr kumimoji="1" lang="ja-JP" altLang="en-US" dirty="0"/>
                    </a:p>
                  </a:txBody>
                  <a:tcPr/>
                </a:tc>
                <a:tc>
                  <a:txBody>
                    <a:bodyPr/>
                    <a:lstStyle/>
                    <a:p>
                      <a:r>
                        <a:rPr kumimoji="1" lang="ja-JP" altLang="en-US" dirty="0" smtClean="0"/>
                        <a:t>番号</a:t>
                      </a:r>
                      <a:endParaRPr kumimoji="1" lang="ja-JP" altLang="en-US" dirty="0"/>
                    </a:p>
                  </a:txBody>
                  <a:tcPr/>
                </a:tc>
                <a:tc>
                  <a:txBody>
                    <a:bodyPr/>
                    <a:lstStyle/>
                    <a:p>
                      <a:r>
                        <a:rPr kumimoji="1" lang="ja-JP" altLang="en-US" dirty="0" smtClean="0"/>
                        <a:t>名前</a:t>
                      </a:r>
                      <a:endParaRPr kumimoji="1" lang="ja-JP" altLang="en-US" dirty="0"/>
                    </a:p>
                  </a:txBody>
                  <a:tcPr/>
                </a:tc>
                <a:tc>
                  <a:txBody>
                    <a:bodyPr/>
                    <a:lstStyle/>
                    <a:p>
                      <a:r>
                        <a:rPr kumimoji="1" lang="ja-JP" altLang="en-US" dirty="0" smtClean="0"/>
                        <a:t>性別</a:t>
                      </a:r>
                      <a:endParaRPr kumimoji="1" lang="ja-JP" altLang="en-US" dirty="0"/>
                    </a:p>
                  </a:txBody>
                  <a:tcPr/>
                </a:tc>
                <a:tc>
                  <a:txBody>
                    <a:bodyPr/>
                    <a:lstStyle/>
                    <a:p>
                      <a:r>
                        <a:rPr kumimoji="1" lang="ja-JP" altLang="en-US" dirty="0" smtClean="0"/>
                        <a:t>住所</a:t>
                      </a:r>
                      <a:endParaRPr kumimoji="1" lang="ja-JP" altLang="en-US" dirty="0"/>
                    </a:p>
                  </a:txBody>
                  <a:tcPr/>
                </a:tc>
                <a:tc>
                  <a:txBody>
                    <a:bodyPr/>
                    <a:lstStyle/>
                    <a:p>
                      <a:r>
                        <a:rPr kumimoji="1" lang="ja-JP" altLang="en-US" dirty="0" smtClean="0"/>
                        <a:t>出身中学</a:t>
                      </a:r>
                      <a:endParaRPr kumimoji="1" lang="ja-JP" altLang="en-US" dirty="0"/>
                    </a:p>
                  </a:txBody>
                  <a:tcPr/>
                </a:tc>
              </a:tr>
              <a:tr h="370840">
                <a:tc>
                  <a:txBody>
                    <a:bodyPr/>
                    <a:lstStyle/>
                    <a:p>
                      <a:r>
                        <a:rPr kumimoji="1" lang="en-US" altLang="ja-JP" dirty="0" smtClean="0"/>
                        <a:t>12061</a:t>
                      </a:r>
                      <a:endParaRPr kumimoji="1" lang="ja-JP" altLang="en-US" dirty="0"/>
                    </a:p>
                  </a:txBody>
                  <a:tcPr/>
                </a:tc>
                <a:tc>
                  <a:txBody>
                    <a:bodyPr/>
                    <a:lstStyle/>
                    <a:p>
                      <a:r>
                        <a:rPr kumimoji="1" lang="en-US" altLang="ja-JP" dirty="0" smtClean="0"/>
                        <a:t>1</a:t>
                      </a:r>
                      <a:endParaRPr kumimoji="1" lang="ja-JP" altLang="en-US" dirty="0"/>
                    </a:p>
                  </a:txBody>
                  <a:tcPr/>
                </a:tc>
                <a:tc>
                  <a:txBody>
                    <a:bodyPr/>
                    <a:lstStyle/>
                    <a:p>
                      <a:r>
                        <a:rPr kumimoji="1" lang="en-US" altLang="ja-JP" dirty="0" smtClean="0"/>
                        <a:t>1</a:t>
                      </a:r>
                      <a:endParaRPr kumimoji="1" lang="ja-JP" altLang="en-US" dirty="0"/>
                    </a:p>
                  </a:txBody>
                  <a:tcPr/>
                </a:tc>
                <a:tc>
                  <a:txBody>
                    <a:bodyPr/>
                    <a:lstStyle/>
                    <a:p>
                      <a:r>
                        <a:rPr kumimoji="1" lang="ja-JP" altLang="en-US" dirty="0" smtClean="0"/>
                        <a:t>六角竜也</a:t>
                      </a:r>
                      <a:endParaRPr kumimoji="1" lang="ja-JP" altLang="en-US" dirty="0"/>
                    </a:p>
                  </a:txBody>
                  <a:tcPr/>
                </a:tc>
                <a:tc>
                  <a:txBody>
                    <a:bodyPr/>
                    <a:lstStyle/>
                    <a:p>
                      <a:r>
                        <a:rPr kumimoji="1" lang="ja-JP" altLang="en-US" dirty="0" smtClean="0"/>
                        <a:t>男</a:t>
                      </a:r>
                      <a:endParaRPr kumimoji="1" lang="ja-JP" altLang="en-US" dirty="0"/>
                    </a:p>
                  </a:txBody>
                  <a:tcPr/>
                </a:tc>
                <a:tc>
                  <a:txBody>
                    <a:bodyPr/>
                    <a:lstStyle/>
                    <a:p>
                      <a:r>
                        <a:rPr kumimoji="1" lang="ja-JP" altLang="en-US" dirty="0" smtClean="0"/>
                        <a:t>伊倉町</a:t>
                      </a:r>
                      <a:endParaRPr kumimoji="1" lang="ja-JP" altLang="en-US" dirty="0"/>
                    </a:p>
                  </a:txBody>
                  <a:tcPr/>
                </a:tc>
                <a:tc>
                  <a:txBody>
                    <a:bodyPr/>
                    <a:lstStyle/>
                    <a:p>
                      <a:r>
                        <a:rPr kumimoji="1" lang="ja-JP" altLang="en-US" dirty="0" smtClean="0"/>
                        <a:t>伊倉第三中学</a:t>
                      </a:r>
                      <a:endParaRPr kumimoji="1" lang="ja-JP" altLang="en-US" dirty="0"/>
                    </a:p>
                  </a:txBody>
                  <a:tcPr/>
                </a:tc>
              </a:tr>
              <a:tr h="370840">
                <a:tc>
                  <a:txBody>
                    <a:bodyPr/>
                    <a:lstStyle/>
                    <a:p>
                      <a:r>
                        <a:rPr kumimoji="1" lang="en-US" altLang="ja-JP" dirty="0" smtClean="0"/>
                        <a:t>12068</a:t>
                      </a:r>
                      <a:endParaRPr kumimoji="1" lang="ja-JP" altLang="en-US" dirty="0"/>
                    </a:p>
                  </a:txBody>
                  <a:tcPr/>
                </a:tc>
                <a:tc>
                  <a:txBody>
                    <a:bodyPr/>
                    <a:lstStyle/>
                    <a:p>
                      <a:r>
                        <a:rPr kumimoji="1" lang="en-US" altLang="ja-JP" dirty="0" smtClean="0"/>
                        <a:t>3</a:t>
                      </a:r>
                      <a:endParaRPr kumimoji="1" lang="ja-JP" altLang="en-US" dirty="0"/>
                    </a:p>
                  </a:txBody>
                  <a:tcPr/>
                </a:tc>
                <a:tc>
                  <a:txBody>
                    <a:bodyPr/>
                    <a:lstStyle/>
                    <a:p>
                      <a:r>
                        <a:rPr kumimoji="1" lang="en-US" altLang="ja-JP" dirty="0" smtClean="0"/>
                        <a:t>12</a:t>
                      </a:r>
                      <a:endParaRPr kumimoji="1" lang="ja-JP" altLang="en-US" dirty="0"/>
                    </a:p>
                  </a:txBody>
                  <a:tcPr/>
                </a:tc>
                <a:tc>
                  <a:txBody>
                    <a:bodyPr/>
                    <a:lstStyle/>
                    <a:p>
                      <a:r>
                        <a:rPr kumimoji="1" lang="ja-JP" altLang="en-US" dirty="0" smtClean="0"/>
                        <a:t>島勝彩香</a:t>
                      </a:r>
                      <a:endParaRPr kumimoji="1" lang="ja-JP" altLang="en-US" dirty="0"/>
                    </a:p>
                  </a:txBody>
                  <a:tcPr/>
                </a:tc>
                <a:tc>
                  <a:txBody>
                    <a:bodyPr/>
                    <a:lstStyle/>
                    <a:p>
                      <a:r>
                        <a:rPr kumimoji="1" lang="ja-JP" altLang="en-US" dirty="0" smtClean="0"/>
                        <a:t>女</a:t>
                      </a:r>
                      <a:endParaRPr kumimoji="1" lang="ja-JP" altLang="en-US" dirty="0"/>
                    </a:p>
                  </a:txBody>
                  <a:tcPr/>
                </a:tc>
                <a:tc>
                  <a:txBody>
                    <a:bodyPr/>
                    <a:lstStyle/>
                    <a:p>
                      <a:r>
                        <a:rPr kumimoji="1" lang="ja-JP" altLang="en-US" dirty="0" smtClean="0"/>
                        <a:t>宇智町</a:t>
                      </a:r>
                      <a:endParaRPr kumimoji="1" lang="ja-JP" altLang="en-US" dirty="0"/>
                    </a:p>
                  </a:txBody>
                  <a:tcPr/>
                </a:tc>
                <a:tc>
                  <a:txBody>
                    <a:bodyPr/>
                    <a:lstStyle/>
                    <a:p>
                      <a:r>
                        <a:rPr kumimoji="1" lang="ja-JP" altLang="en-US" dirty="0" smtClean="0"/>
                        <a:t>宇智第一中学</a:t>
                      </a:r>
                      <a:endParaRPr kumimoji="1" lang="ja-JP" altLang="en-US" dirty="0"/>
                    </a:p>
                  </a:txBody>
                  <a:tcPr/>
                </a:tc>
              </a:tr>
            </a:tbl>
          </a:graphicData>
        </a:graphic>
      </p:graphicFrame>
      <p:graphicFrame>
        <p:nvGraphicFramePr>
          <p:cNvPr id="6" name="表 5"/>
          <p:cNvGraphicFramePr>
            <a:graphicFrameLocks noGrp="1"/>
          </p:cNvGraphicFramePr>
          <p:nvPr>
            <p:extLst/>
          </p:nvPr>
        </p:nvGraphicFramePr>
        <p:xfrm>
          <a:off x="3495553" y="2384304"/>
          <a:ext cx="8128000" cy="1112520"/>
        </p:xfrm>
        <a:graphic>
          <a:graphicData uri="http://schemas.openxmlformats.org/drawingml/2006/table">
            <a:tbl>
              <a:tblPr firstRow="1" bandRow="1">
                <a:tableStyleId>{5C22544A-7EE6-4342-B048-85BDC9FD1C3A}</a:tableStyleId>
              </a:tblPr>
              <a:tblGrid>
                <a:gridCol w="1625600"/>
                <a:gridCol w="1625600"/>
                <a:gridCol w="1625600"/>
                <a:gridCol w="1625600"/>
                <a:gridCol w="1625600"/>
              </a:tblGrid>
              <a:tr h="370840">
                <a:tc>
                  <a:txBody>
                    <a:bodyPr/>
                    <a:lstStyle/>
                    <a:p>
                      <a:r>
                        <a:rPr kumimoji="1" lang="ja-JP" altLang="en-US" dirty="0" smtClean="0"/>
                        <a:t>生徒番号</a:t>
                      </a:r>
                      <a:endParaRPr kumimoji="1" lang="ja-JP" altLang="en-US" dirty="0"/>
                    </a:p>
                  </a:txBody>
                  <a:tcPr/>
                </a:tc>
                <a:tc>
                  <a:txBody>
                    <a:bodyPr/>
                    <a:lstStyle/>
                    <a:p>
                      <a:r>
                        <a:rPr kumimoji="1" lang="ja-JP" altLang="en-US" dirty="0" smtClean="0"/>
                        <a:t>芸術選択</a:t>
                      </a:r>
                      <a:endParaRPr kumimoji="1" lang="ja-JP" altLang="en-US" dirty="0"/>
                    </a:p>
                  </a:txBody>
                  <a:tcPr/>
                </a:tc>
                <a:tc>
                  <a:txBody>
                    <a:bodyPr/>
                    <a:lstStyle/>
                    <a:p>
                      <a:r>
                        <a:rPr kumimoji="1" lang="ja-JP" altLang="en-US" dirty="0" smtClean="0"/>
                        <a:t>文理選択</a:t>
                      </a:r>
                      <a:endParaRPr kumimoji="1" lang="ja-JP" altLang="en-US" dirty="0"/>
                    </a:p>
                  </a:txBody>
                  <a:tcPr/>
                </a:tc>
                <a:tc>
                  <a:txBody>
                    <a:bodyPr/>
                    <a:lstStyle/>
                    <a:p>
                      <a:r>
                        <a:rPr kumimoji="1" lang="ja-JP" altLang="en-US" dirty="0" smtClean="0"/>
                        <a:t>社会選択</a:t>
                      </a:r>
                      <a:endParaRPr kumimoji="1" lang="ja-JP" altLang="en-US" dirty="0"/>
                    </a:p>
                  </a:txBody>
                  <a:tcPr/>
                </a:tc>
                <a:tc>
                  <a:txBody>
                    <a:bodyPr/>
                    <a:lstStyle/>
                    <a:p>
                      <a:r>
                        <a:rPr kumimoji="1" lang="ja-JP" altLang="en-US" dirty="0" smtClean="0"/>
                        <a:t>理科選択</a:t>
                      </a:r>
                      <a:endParaRPr kumimoji="1" lang="ja-JP" altLang="en-US" dirty="0"/>
                    </a:p>
                  </a:txBody>
                  <a:tcPr/>
                </a:tc>
              </a:tr>
              <a:tr h="370840">
                <a:tc>
                  <a:txBody>
                    <a:bodyPr/>
                    <a:lstStyle/>
                    <a:p>
                      <a:r>
                        <a:rPr kumimoji="1" lang="en-US" altLang="ja-JP" dirty="0" smtClean="0"/>
                        <a:t>12061</a:t>
                      </a:r>
                      <a:endParaRPr kumimoji="1" lang="ja-JP" altLang="en-US" dirty="0"/>
                    </a:p>
                  </a:txBody>
                  <a:tcPr/>
                </a:tc>
                <a:tc>
                  <a:txBody>
                    <a:bodyPr/>
                    <a:lstStyle/>
                    <a:p>
                      <a:r>
                        <a:rPr kumimoji="1" lang="ja-JP" altLang="en-US" dirty="0" smtClean="0"/>
                        <a:t>音楽</a:t>
                      </a:r>
                      <a:endParaRPr kumimoji="1" lang="ja-JP" altLang="en-US" dirty="0"/>
                    </a:p>
                  </a:txBody>
                  <a:tcPr/>
                </a:tc>
                <a:tc>
                  <a:txBody>
                    <a:bodyPr/>
                    <a:lstStyle/>
                    <a:p>
                      <a:r>
                        <a:rPr kumimoji="1" lang="ja-JP" altLang="en-US" dirty="0" smtClean="0"/>
                        <a:t>文系</a:t>
                      </a:r>
                      <a:endParaRPr kumimoji="1" lang="ja-JP" altLang="en-US" dirty="0"/>
                    </a:p>
                  </a:txBody>
                  <a:tcPr/>
                </a:tc>
                <a:tc>
                  <a:txBody>
                    <a:bodyPr/>
                    <a:lstStyle/>
                    <a:p>
                      <a:r>
                        <a:rPr kumimoji="1" lang="ja-JP" altLang="en-US" dirty="0" smtClean="0"/>
                        <a:t>地理</a:t>
                      </a:r>
                      <a:endParaRPr kumimoji="1" lang="ja-JP" altLang="en-US" dirty="0"/>
                    </a:p>
                  </a:txBody>
                  <a:tcPr/>
                </a:tc>
                <a:tc>
                  <a:txBody>
                    <a:bodyPr/>
                    <a:lstStyle/>
                    <a:p>
                      <a:r>
                        <a:rPr kumimoji="1" lang="ja-JP" altLang="en-US" dirty="0" smtClean="0"/>
                        <a:t>生物</a:t>
                      </a:r>
                      <a:endParaRPr kumimoji="1" lang="ja-JP" altLang="en-US" dirty="0"/>
                    </a:p>
                  </a:txBody>
                  <a:tcPr/>
                </a:tc>
              </a:tr>
              <a:tr h="370840">
                <a:tc>
                  <a:txBody>
                    <a:bodyPr/>
                    <a:lstStyle/>
                    <a:p>
                      <a:r>
                        <a:rPr kumimoji="1" lang="en-US" altLang="ja-JP" dirty="0" smtClean="0"/>
                        <a:t>12068</a:t>
                      </a:r>
                      <a:endParaRPr kumimoji="1" lang="ja-JP" altLang="en-US" dirty="0"/>
                    </a:p>
                  </a:txBody>
                  <a:tcPr/>
                </a:tc>
                <a:tc>
                  <a:txBody>
                    <a:bodyPr/>
                    <a:lstStyle/>
                    <a:p>
                      <a:r>
                        <a:rPr kumimoji="1" lang="ja-JP" altLang="en-US" dirty="0" smtClean="0"/>
                        <a:t>美術</a:t>
                      </a:r>
                      <a:endParaRPr kumimoji="1" lang="ja-JP" altLang="en-US" dirty="0"/>
                    </a:p>
                  </a:txBody>
                  <a:tcPr/>
                </a:tc>
                <a:tc>
                  <a:txBody>
                    <a:bodyPr/>
                    <a:lstStyle/>
                    <a:p>
                      <a:r>
                        <a:rPr kumimoji="1" lang="ja-JP" altLang="en-US" dirty="0" smtClean="0"/>
                        <a:t>理系</a:t>
                      </a:r>
                      <a:endParaRPr kumimoji="1" lang="ja-JP" altLang="en-US" dirty="0"/>
                    </a:p>
                  </a:txBody>
                  <a:tcPr/>
                </a:tc>
                <a:tc>
                  <a:txBody>
                    <a:bodyPr/>
                    <a:lstStyle/>
                    <a:p>
                      <a:r>
                        <a:rPr kumimoji="1" lang="ja-JP" altLang="en-US" dirty="0" smtClean="0"/>
                        <a:t>地理</a:t>
                      </a:r>
                      <a:endParaRPr kumimoji="1" lang="ja-JP" altLang="en-US" dirty="0"/>
                    </a:p>
                  </a:txBody>
                  <a:tcPr/>
                </a:tc>
                <a:tc>
                  <a:txBody>
                    <a:bodyPr/>
                    <a:lstStyle/>
                    <a:p>
                      <a:r>
                        <a:rPr kumimoji="1" lang="ja-JP" altLang="en-US" dirty="0" smtClean="0"/>
                        <a:t>物理</a:t>
                      </a:r>
                      <a:endParaRPr kumimoji="1" lang="ja-JP" altLang="en-US" dirty="0"/>
                    </a:p>
                  </a:txBody>
                  <a:tcPr/>
                </a:tc>
              </a:tr>
            </a:tbl>
          </a:graphicData>
        </a:graphic>
      </p:graphicFrame>
      <p:graphicFrame>
        <p:nvGraphicFramePr>
          <p:cNvPr id="7" name="表 6"/>
          <p:cNvGraphicFramePr>
            <a:graphicFrameLocks noGrp="1"/>
          </p:cNvGraphicFramePr>
          <p:nvPr>
            <p:extLst/>
          </p:nvPr>
        </p:nvGraphicFramePr>
        <p:xfrm>
          <a:off x="3495553" y="4011224"/>
          <a:ext cx="8128000" cy="1112520"/>
        </p:xfrm>
        <a:graphic>
          <a:graphicData uri="http://schemas.openxmlformats.org/drawingml/2006/table">
            <a:tbl>
              <a:tblPr firstRow="1" bandRow="1">
                <a:tableStyleId>{5C22544A-7EE6-4342-B048-85BDC9FD1C3A}</a:tableStyleId>
              </a:tblPr>
              <a:tblGrid>
                <a:gridCol w="4064000"/>
                <a:gridCol w="4064000"/>
              </a:tblGrid>
              <a:tr h="370840">
                <a:tc>
                  <a:txBody>
                    <a:bodyPr/>
                    <a:lstStyle/>
                    <a:p>
                      <a:r>
                        <a:rPr kumimoji="1" lang="ja-JP" altLang="en-US" dirty="0" smtClean="0"/>
                        <a:t>生徒番号</a:t>
                      </a:r>
                      <a:endParaRPr kumimoji="1" lang="ja-JP" altLang="en-US" dirty="0"/>
                    </a:p>
                  </a:txBody>
                  <a:tcPr/>
                </a:tc>
                <a:tc>
                  <a:txBody>
                    <a:bodyPr/>
                    <a:lstStyle/>
                    <a:p>
                      <a:r>
                        <a:rPr kumimoji="1" lang="ja-JP" altLang="en-US" dirty="0" smtClean="0"/>
                        <a:t>クラブ</a:t>
                      </a:r>
                      <a:endParaRPr kumimoji="1" lang="ja-JP" altLang="en-US" dirty="0"/>
                    </a:p>
                  </a:txBody>
                  <a:tcPr/>
                </a:tc>
              </a:tr>
              <a:tr h="370840">
                <a:tc>
                  <a:txBody>
                    <a:bodyPr/>
                    <a:lstStyle/>
                    <a:p>
                      <a:r>
                        <a:rPr kumimoji="1" lang="en-US" altLang="ja-JP" dirty="0" smtClean="0"/>
                        <a:t>12061</a:t>
                      </a:r>
                      <a:endParaRPr kumimoji="1" lang="ja-JP" altLang="en-US" dirty="0"/>
                    </a:p>
                  </a:txBody>
                  <a:tcPr/>
                </a:tc>
                <a:tc>
                  <a:txBody>
                    <a:bodyPr/>
                    <a:lstStyle/>
                    <a:p>
                      <a:r>
                        <a:rPr kumimoji="1" lang="ja-JP" altLang="en-US" dirty="0" smtClean="0"/>
                        <a:t>体操部</a:t>
                      </a:r>
                      <a:endParaRPr kumimoji="1" lang="ja-JP" altLang="en-US" dirty="0"/>
                    </a:p>
                  </a:txBody>
                  <a:tcPr/>
                </a:tc>
              </a:tr>
              <a:tr h="370840">
                <a:tc>
                  <a:txBody>
                    <a:bodyPr/>
                    <a:lstStyle/>
                    <a:p>
                      <a:r>
                        <a:rPr kumimoji="1" lang="en-US" altLang="ja-JP" dirty="0" smtClean="0"/>
                        <a:t>12068</a:t>
                      </a:r>
                      <a:endParaRPr kumimoji="1" lang="ja-JP" altLang="en-US" dirty="0"/>
                    </a:p>
                  </a:txBody>
                  <a:tcPr/>
                </a:tc>
                <a:tc>
                  <a:txBody>
                    <a:bodyPr/>
                    <a:lstStyle/>
                    <a:p>
                      <a:r>
                        <a:rPr kumimoji="1" lang="ja-JP" altLang="en-US" dirty="0" smtClean="0"/>
                        <a:t>剣道部</a:t>
                      </a:r>
                      <a:endParaRPr kumimoji="1" lang="ja-JP" altLang="en-US" dirty="0"/>
                    </a:p>
                  </a:txBody>
                  <a:tcPr/>
                </a:tc>
              </a:tr>
            </a:tbl>
          </a:graphicData>
        </a:graphic>
      </p:graphicFrame>
      <p:graphicFrame>
        <p:nvGraphicFramePr>
          <p:cNvPr id="8" name="表 7"/>
          <p:cNvGraphicFramePr>
            <a:graphicFrameLocks noGrp="1"/>
          </p:cNvGraphicFramePr>
          <p:nvPr>
            <p:extLst/>
          </p:nvPr>
        </p:nvGraphicFramePr>
        <p:xfrm>
          <a:off x="3495552" y="5638144"/>
          <a:ext cx="8128002" cy="1112520"/>
        </p:xfrm>
        <a:graphic>
          <a:graphicData uri="http://schemas.openxmlformats.org/drawingml/2006/table">
            <a:tbl>
              <a:tblPr firstRow="1" bandRow="1">
                <a:tableStyleId>{5C22544A-7EE6-4342-B048-85BDC9FD1C3A}</a:tableStyleId>
              </a:tblPr>
              <a:tblGrid>
                <a:gridCol w="1354667"/>
                <a:gridCol w="1354667"/>
                <a:gridCol w="1354667"/>
                <a:gridCol w="1354667"/>
                <a:gridCol w="1354667"/>
                <a:gridCol w="1354667"/>
              </a:tblGrid>
              <a:tr h="370840">
                <a:tc>
                  <a:txBody>
                    <a:bodyPr/>
                    <a:lstStyle/>
                    <a:p>
                      <a:r>
                        <a:rPr kumimoji="1" lang="ja-JP" altLang="en-US" dirty="0" smtClean="0"/>
                        <a:t>生徒番号</a:t>
                      </a:r>
                      <a:endParaRPr kumimoji="1" lang="ja-JP" altLang="en-US" dirty="0"/>
                    </a:p>
                  </a:txBody>
                  <a:tcPr/>
                </a:tc>
                <a:tc>
                  <a:txBody>
                    <a:bodyPr/>
                    <a:lstStyle/>
                    <a:p>
                      <a:r>
                        <a:rPr kumimoji="1" lang="ja-JP" altLang="en-US" dirty="0" smtClean="0"/>
                        <a:t>外国語</a:t>
                      </a:r>
                      <a:endParaRPr kumimoji="1" lang="ja-JP" altLang="en-US" dirty="0"/>
                    </a:p>
                  </a:txBody>
                  <a:tcPr/>
                </a:tc>
                <a:tc>
                  <a:txBody>
                    <a:bodyPr/>
                    <a:lstStyle/>
                    <a:p>
                      <a:r>
                        <a:rPr kumimoji="1" lang="ja-JP" altLang="en-US" dirty="0" smtClean="0"/>
                        <a:t>数学</a:t>
                      </a:r>
                      <a:endParaRPr kumimoji="1" lang="ja-JP" altLang="en-US" dirty="0"/>
                    </a:p>
                  </a:txBody>
                  <a:tcPr/>
                </a:tc>
                <a:tc>
                  <a:txBody>
                    <a:bodyPr/>
                    <a:lstStyle/>
                    <a:p>
                      <a:r>
                        <a:rPr kumimoji="1" lang="ja-JP" altLang="en-US" dirty="0" smtClean="0"/>
                        <a:t>国語</a:t>
                      </a:r>
                      <a:endParaRPr kumimoji="1" lang="ja-JP" altLang="en-US" dirty="0"/>
                    </a:p>
                  </a:txBody>
                  <a:tcPr/>
                </a:tc>
                <a:tc>
                  <a:txBody>
                    <a:bodyPr/>
                    <a:lstStyle/>
                    <a:p>
                      <a:r>
                        <a:rPr kumimoji="1" lang="ja-JP" altLang="en-US" dirty="0" smtClean="0"/>
                        <a:t>理科</a:t>
                      </a:r>
                      <a:endParaRPr kumimoji="1" lang="ja-JP" altLang="en-US" dirty="0"/>
                    </a:p>
                  </a:txBody>
                  <a:tcPr/>
                </a:tc>
                <a:tc>
                  <a:txBody>
                    <a:bodyPr/>
                    <a:lstStyle/>
                    <a:p>
                      <a:r>
                        <a:rPr kumimoji="1" lang="ja-JP" altLang="en-US" dirty="0" smtClean="0"/>
                        <a:t>社会</a:t>
                      </a:r>
                      <a:endParaRPr kumimoji="1" lang="ja-JP" altLang="en-US" dirty="0"/>
                    </a:p>
                  </a:txBody>
                  <a:tcPr/>
                </a:tc>
              </a:tr>
              <a:tr h="370840">
                <a:tc>
                  <a:txBody>
                    <a:bodyPr/>
                    <a:lstStyle/>
                    <a:p>
                      <a:r>
                        <a:rPr kumimoji="1" lang="en-US" altLang="ja-JP" dirty="0" smtClean="0"/>
                        <a:t>12061</a:t>
                      </a:r>
                      <a:endParaRPr kumimoji="1" lang="ja-JP" altLang="en-US" dirty="0"/>
                    </a:p>
                  </a:txBody>
                  <a:tcPr/>
                </a:tc>
                <a:tc>
                  <a:txBody>
                    <a:bodyPr/>
                    <a:lstStyle/>
                    <a:p>
                      <a:r>
                        <a:rPr kumimoji="1" lang="en-US" altLang="ja-JP" dirty="0" smtClean="0"/>
                        <a:t>54</a:t>
                      </a:r>
                      <a:endParaRPr kumimoji="1" lang="ja-JP" altLang="en-US" dirty="0"/>
                    </a:p>
                  </a:txBody>
                  <a:tcPr/>
                </a:tc>
                <a:tc>
                  <a:txBody>
                    <a:bodyPr/>
                    <a:lstStyle/>
                    <a:p>
                      <a:r>
                        <a:rPr kumimoji="1" lang="en-US" altLang="ja-JP" dirty="0" smtClean="0"/>
                        <a:t>77</a:t>
                      </a:r>
                      <a:endParaRPr kumimoji="1" lang="ja-JP" altLang="en-US" dirty="0"/>
                    </a:p>
                  </a:txBody>
                  <a:tcPr/>
                </a:tc>
                <a:tc>
                  <a:txBody>
                    <a:bodyPr/>
                    <a:lstStyle/>
                    <a:p>
                      <a:r>
                        <a:rPr kumimoji="1" lang="en-US" altLang="ja-JP" dirty="0" smtClean="0"/>
                        <a:t>68</a:t>
                      </a:r>
                      <a:endParaRPr kumimoji="1" lang="ja-JP" altLang="en-US" dirty="0"/>
                    </a:p>
                  </a:txBody>
                  <a:tcPr/>
                </a:tc>
                <a:tc>
                  <a:txBody>
                    <a:bodyPr/>
                    <a:lstStyle/>
                    <a:p>
                      <a:r>
                        <a:rPr kumimoji="1" lang="en-US" altLang="ja-JP" dirty="0" smtClean="0"/>
                        <a:t>34</a:t>
                      </a:r>
                      <a:endParaRPr kumimoji="1" lang="ja-JP" altLang="en-US" dirty="0"/>
                    </a:p>
                  </a:txBody>
                  <a:tcPr/>
                </a:tc>
                <a:tc>
                  <a:txBody>
                    <a:bodyPr/>
                    <a:lstStyle/>
                    <a:p>
                      <a:r>
                        <a:rPr kumimoji="1" lang="en-US" altLang="ja-JP" dirty="0" smtClean="0"/>
                        <a:t>40</a:t>
                      </a:r>
                      <a:endParaRPr kumimoji="1" lang="ja-JP" altLang="en-US" dirty="0"/>
                    </a:p>
                  </a:txBody>
                  <a:tcPr/>
                </a:tc>
              </a:tr>
              <a:tr h="370840">
                <a:tc>
                  <a:txBody>
                    <a:bodyPr/>
                    <a:lstStyle/>
                    <a:p>
                      <a:r>
                        <a:rPr kumimoji="1" lang="en-US" altLang="ja-JP" dirty="0" smtClean="0"/>
                        <a:t>12068</a:t>
                      </a:r>
                      <a:endParaRPr kumimoji="1" lang="ja-JP" altLang="en-US" dirty="0"/>
                    </a:p>
                  </a:txBody>
                  <a:tcPr/>
                </a:tc>
                <a:tc>
                  <a:txBody>
                    <a:bodyPr/>
                    <a:lstStyle/>
                    <a:p>
                      <a:r>
                        <a:rPr kumimoji="1" lang="en-US" altLang="ja-JP" dirty="0" smtClean="0"/>
                        <a:t>59</a:t>
                      </a:r>
                      <a:endParaRPr kumimoji="1" lang="ja-JP" altLang="en-US" dirty="0"/>
                    </a:p>
                  </a:txBody>
                  <a:tcPr/>
                </a:tc>
                <a:tc>
                  <a:txBody>
                    <a:bodyPr/>
                    <a:lstStyle/>
                    <a:p>
                      <a:r>
                        <a:rPr kumimoji="1" lang="en-US" altLang="ja-JP" dirty="0" smtClean="0"/>
                        <a:t>73</a:t>
                      </a:r>
                      <a:endParaRPr kumimoji="1" lang="ja-JP" altLang="en-US" dirty="0"/>
                    </a:p>
                  </a:txBody>
                  <a:tcPr/>
                </a:tc>
                <a:tc>
                  <a:txBody>
                    <a:bodyPr/>
                    <a:lstStyle/>
                    <a:p>
                      <a:r>
                        <a:rPr kumimoji="1" lang="en-US" altLang="ja-JP" dirty="0" smtClean="0"/>
                        <a:t>93</a:t>
                      </a:r>
                      <a:endParaRPr kumimoji="1" lang="ja-JP" altLang="en-US" dirty="0"/>
                    </a:p>
                  </a:txBody>
                  <a:tcPr/>
                </a:tc>
                <a:tc>
                  <a:txBody>
                    <a:bodyPr/>
                    <a:lstStyle/>
                    <a:p>
                      <a:r>
                        <a:rPr kumimoji="1" lang="en-US" altLang="ja-JP" dirty="0" smtClean="0"/>
                        <a:t>32</a:t>
                      </a:r>
                      <a:endParaRPr kumimoji="1" lang="ja-JP" altLang="en-US" dirty="0"/>
                    </a:p>
                  </a:txBody>
                  <a:tcPr/>
                </a:tc>
                <a:tc>
                  <a:txBody>
                    <a:bodyPr/>
                    <a:lstStyle/>
                    <a:p>
                      <a:r>
                        <a:rPr kumimoji="1" lang="en-US" altLang="ja-JP" dirty="0" smtClean="0"/>
                        <a:t>33</a:t>
                      </a:r>
                      <a:endParaRPr kumimoji="1" lang="ja-JP" altLang="en-US" dirty="0"/>
                    </a:p>
                  </a:txBody>
                  <a:tcPr/>
                </a:tc>
              </a:tr>
            </a:tbl>
          </a:graphicData>
        </a:graphic>
      </p:graphicFrame>
      <p:graphicFrame>
        <p:nvGraphicFramePr>
          <p:cNvPr id="10" name="図表 9"/>
          <p:cNvGraphicFramePr/>
          <p:nvPr>
            <p:extLst/>
          </p:nvPr>
        </p:nvGraphicFramePr>
        <p:xfrm>
          <a:off x="752355" y="4262194"/>
          <a:ext cx="2384384" cy="248847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角丸四角形 3"/>
          <p:cNvSpPr/>
          <p:nvPr/>
        </p:nvSpPr>
        <p:spPr>
          <a:xfrm>
            <a:off x="3495552" y="97865"/>
            <a:ext cx="2210765" cy="55167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mtClean="0"/>
              <a:t>[</a:t>
            </a:r>
            <a:r>
              <a:rPr kumimoji="1" lang="ja-JP" altLang="en-US" dirty="0" smtClean="0"/>
              <a:t>テーブル名</a:t>
            </a:r>
            <a:r>
              <a:rPr kumimoji="1" lang="en-US" altLang="ja-JP" dirty="0" smtClean="0"/>
              <a:t>]</a:t>
            </a:r>
          </a:p>
          <a:p>
            <a:pPr algn="ctr"/>
            <a:r>
              <a:rPr kumimoji="1" lang="ja-JP" altLang="en-US" dirty="0" smtClean="0"/>
              <a:t>生徒データ</a:t>
            </a:r>
            <a:endParaRPr kumimoji="1" lang="ja-JP" altLang="en-US" dirty="0"/>
          </a:p>
        </p:txBody>
      </p:sp>
      <p:sp>
        <p:nvSpPr>
          <p:cNvPr id="12" name="角丸四角形 11"/>
          <p:cNvSpPr/>
          <p:nvPr/>
        </p:nvSpPr>
        <p:spPr>
          <a:xfrm>
            <a:off x="3495551" y="2023000"/>
            <a:ext cx="2210765" cy="2572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smtClean="0"/>
              <a:t>選択科目</a:t>
            </a:r>
            <a:r>
              <a:rPr kumimoji="1" lang="ja-JP" altLang="en-US" dirty="0" smtClean="0"/>
              <a:t>データ</a:t>
            </a:r>
            <a:endParaRPr kumimoji="1" lang="ja-JP" altLang="en-US" dirty="0"/>
          </a:p>
        </p:txBody>
      </p:sp>
      <p:sp>
        <p:nvSpPr>
          <p:cNvPr id="13" name="角丸四角形 12"/>
          <p:cNvSpPr/>
          <p:nvPr/>
        </p:nvSpPr>
        <p:spPr>
          <a:xfrm>
            <a:off x="3495550" y="3648810"/>
            <a:ext cx="2210765" cy="2572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smtClean="0"/>
              <a:t>クラブ</a:t>
            </a:r>
            <a:r>
              <a:rPr kumimoji="1" lang="ja-JP" altLang="en-US" dirty="0" smtClean="0"/>
              <a:t>データ</a:t>
            </a:r>
            <a:endParaRPr kumimoji="1" lang="ja-JP" altLang="en-US" dirty="0"/>
          </a:p>
        </p:txBody>
      </p:sp>
      <p:sp>
        <p:nvSpPr>
          <p:cNvPr id="14" name="角丸四角形 13"/>
          <p:cNvSpPr/>
          <p:nvPr/>
        </p:nvSpPr>
        <p:spPr>
          <a:xfrm>
            <a:off x="3495549" y="5278677"/>
            <a:ext cx="2210765" cy="2572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smtClean="0"/>
              <a:t>生徒成績データ</a:t>
            </a:r>
            <a:endParaRPr kumimoji="1" lang="ja-JP" altLang="en-US" dirty="0"/>
          </a:p>
        </p:txBody>
      </p:sp>
      <p:sp>
        <p:nvSpPr>
          <p:cNvPr id="16" name="角丸四角形 15"/>
          <p:cNvSpPr/>
          <p:nvPr/>
        </p:nvSpPr>
        <p:spPr>
          <a:xfrm>
            <a:off x="752356" y="1867364"/>
            <a:ext cx="2384383" cy="1269375"/>
          </a:xfrm>
          <a:prstGeom prst="roundRect">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smtClean="0"/>
              <a:t>[</a:t>
            </a:r>
            <a:r>
              <a:rPr lang="ja-JP" altLang="en-US" dirty="0" smtClean="0"/>
              <a:t>データベース名</a:t>
            </a:r>
            <a:r>
              <a:rPr lang="en-US" altLang="ja-JP" dirty="0" smtClean="0"/>
              <a:t>]</a:t>
            </a:r>
            <a:endParaRPr kumimoji="1" lang="en-US" altLang="ja-JP" dirty="0" smtClean="0"/>
          </a:p>
          <a:p>
            <a:pPr algn="ctr"/>
            <a:r>
              <a:rPr kumimoji="1" lang="ja-JP" altLang="en-US" dirty="0" smtClean="0"/>
              <a:t>生徒名簿</a:t>
            </a:r>
            <a:endParaRPr kumimoji="1" lang="ja-JP" altLang="en-US" dirty="0"/>
          </a:p>
        </p:txBody>
      </p:sp>
      <p:sp>
        <p:nvSpPr>
          <p:cNvPr id="3" name="スライド番号プレースホルダー 2"/>
          <p:cNvSpPr>
            <a:spLocks noGrp="1"/>
          </p:cNvSpPr>
          <p:nvPr>
            <p:ph type="sldNum" sz="quarter" idx="12"/>
          </p:nvPr>
        </p:nvSpPr>
        <p:spPr/>
        <p:txBody>
          <a:bodyPr/>
          <a:lstStyle/>
          <a:p>
            <a:fld id="{4641C6A9-933C-214A-B28A-8BA6D5A0CFB2}" type="slidenum">
              <a:rPr kumimoji="1" lang="ja-JP" altLang="en-US" smtClean="0"/>
              <a:t>25</a:t>
            </a:fld>
            <a:endParaRPr kumimoji="1" lang="ja-JP" altLang="en-US"/>
          </a:p>
        </p:txBody>
      </p:sp>
    </p:spTree>
    <p:extLst>
      <p:ext uri="{BB962C8B-B14F-4D97-AF65-F5344CB8AC3E}">
        <p14:creationId xmlns:p14="http://schemas.microsoft.com/office/powerpoint/2010/main" val="1348151831"/>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pPr algn="ctr"/>
            <a:r>
              <a:rPr kumimoji="1" lang="ja-JP" altLang="en-US" dirty="0" smtClean="0"/>
              <a:t>データベース「生徒名簿」を使ってみよう！</a:t>
            </a:r>
            <a:endParaRPr kumimoji="1" lang="ja-JP" altLang="en-US" dirty="0"/>
          </a:p>
        </p:txBody>
      </p:sp>
      <p:sp>
        <p:nvSpPr>
          <p:cNvPr id="3" name="コンテンツ プレースホルダー 2"/>
          <p:cNvSpPr>
            <a:spLocks noGrp="1"/>
          </p:cNvSpPr>
          <p:nvPr>
            <p:ph idx="1"/>
          </p:nvPr>
        </p:nvSpPr>
        <p:spPr/>
        <p:txBody>
          <a:bodyPr>
            <a:normAutofit/>
          </a:bodyPr>
          <a:lstStyle/>
          <a:p>
            <a:pPr marL="0" indent="0">
              <a:buNone/>
            </a:pPr>
            <a:r>
              <a:rPr lang="ja-JP" altLang="en-US" sz="4000" dirty="0" smtClean="0"/>
              <a:t>順番に実行しよう</a:t>
            </a:r>
            <a:endParaRPr lang="en-US" altLang="ja-JP" sz="4000" dirty="0" smtClean="0"/>
          </a:p>
          <a:p>
            <a:pPr marL="0" indent="0">
              <a:buNone/>
            </a:pPr>
            <a:endParaRPr lang="en-US" altLang="ja-JP" sz="4000" b="1" dirty="0" smtClean="0"/>
          </a:p>
          <a:p>
            <a:pPr marL="0" indent="0">
              <a:buNone/>
            </a:pPr>
            <a:r>
              <a:rPr lang="ja-JP" altLang="en-US" sz="4000" dirty="0" smtClean="0"/>
              <a:t>①</a:t>
            </a:r>
            <a:r>
              <a:rPr lang="en-US" altLang="ja-JP" sz="4000" b="1" dirty="0" smtClean="0"/>
              <a:t>u</a:t>
            </a:r>
            <a:r>
              <a:rPr kumimoji="1" lang="en-US" altLang="ja-JP" sz="4000" b="1" dirty="0" smtClean="0"/>
              <a:t>se </a:t>
            </a:r>
            <a:r>
              <a:rPr lang="ja-JP" altLang="en-US" sz="4000" b="1" dirty="0" smtClean="0"/>
              <a:t>生徒名簿</a:t>
            </a:r>
            <a:r>
              <a:rPr kumimoji="1" lang="en-US" altLang="ja-JP" sz="4000" b="1" dirty="0" smtClean="0"/>
              <a:t>;</a:t>
            </a:r>
          </a:p>
          <a:p>
            <a:pPr marL="0" indent="0">
              <a:buNone/>
            </a:pPr>
            <a:r>
              <a:rPr lang="ja-JP" altLang="en-US" sz="4000" dirty="0" smtClean="0"/>
              <a:t>②</a:t>
            </a:r>
            <a:r>
              <a:rPr lang="en-US" altLang="ja-JP" sz="4000" b="1" dirty="0" smtClean="0"/>
              <a:t>show tables;</a:t>
            </a:r>
          </a:p>
          <a:p>
            <a:pPr marL="0" indent="0">
              <a:buNone/>
            </a:pPr>
            <a:endParaRPr kumimoji="1" lang="en-US" altLang="ja-JP" sz="4000" b="1" dirty="0"/>
          </a:p>
          <a:p>
            <a:pPr marL="0" indent="0">
              <a:buNone/>
            </a:pPr>
            <a:r>
              <a:rPr kumimoji="1" lang="ja-JP" altLang="en-US" sz="4000" dirty="0" smtClean="0"/>
              <a:t>データベース「生徒名簿」を使っていきます。</a:t>
            </a:r>
            <a:endParaRPr kumimoji="1" lang="ja-JP" altLang="en-US" sz="4000" dirty="0"/>
          </a:p>
        </p:txBody>
      </p:sp>
      <p:sp>
        <p:nvSpPr>
          <p:cNvPr id="4" name="スライド番号プレースホルダー 3"/>
          <p:cNvSpPr>
            <a:spLocks noGrp="1"/>
          </p:cNvSpPr>
          <p:nvPr>
            <p:ph type="sldNum" sz="quarter" idx="12"/>
          </p:nvPr>
        </p:nvSpPr>
        <p:spPr/>
        <p:txBody>
          <a:bodyPr/>
          <a:lstStyle/>
          <a:p>
            <a:fld id="{4641C6A9-933C-214A-B28A-8BA6D5A0CFB2}" type="slidenum">
              <a:rPr kumimoji="1" lang="ja-JP" altLang="en-US" smtClean="0"/>
              <a:t>26</a:t>
            </a:fld>
            <a:endParaRPr kumimoji="1" lang="ja-JP" altLang="en-US"/>
          </a:p>
        </p:txBody>
      </p:sp>
    </p:spTree>
    <p:extLst>
      <p:ext uri="{BB962C8B-B14F-4D97-AF65-F5344CB8AC3E}">
        <p14:creationId xmlns:p14="http://schemas.microsoft.com/office/powerpoint/2010/main" val="199909179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演習問題</a:t>
            </a:r>
            <a:r>
              <a:rPr lang="en-US" altLang="ja-JP" dirty="0" smtClean="0"/>
              <a:t>(</a:t>
            </a:r>
            <a:r>
              <a:rPr lang="ja-JP" altLang="en-US" dirty="0" smtClean="0"/>
              <a:t>１問目</a:t>
            </a:r>
            <a:r>
              <a:rPr lang="en-US" altLang="ja-JP" dirty="0"/>
              <a:t>/</a:t>
            </a:r>
            <a:r>
              <a:rPr lang="ja-JP" altLang="en-US" dirty="0" smtClean="0"/>
              <a:t>全２問</a:t>
            </a:r>
            <a:r>
              <a:rPr lang="en-US" altLang="ja-JP" dirty="0"/>
              <a:t>)</a:t>
            </a:r>
            <a:endParaRPr kumimoji="1" lang="ja-JP" altLang="en-US" dirty="0"/>
          </a:p>
        </p:txBody>
      </p:sp>
      <p:sp>
        <p:nvSpPr>
          <p:cNvPr id="3" name="コンテンツ プレースホルダー 2"/>
          <p:cNvSpPr>
            <a:spLocks noGrp="1"/>
          </p:cNvSpPr>
          <p:nvPr>
            <p:ph idx="1"/>
          </p:nvPr>
        </p:nvSpPr>
        <p:spPr>
          <a:xfrm>
            <a:off x="838200" y="1825625"/>
            <a:ext cx="7663249" cy="4351338"/>
          </a:xfrm>
        </p:spPr>
        <p:txBody>
          <a:bodyPr/>
          <a:lstStyle/>
          <a:p>
            <a:pPr marL="0" indent="0">
              <a:buNone/>
            </a:pPr>
            <a:r>
              <a:rPr lang="ja-JP" altLang="en-US" dirty="0" smtClean="0"/>
              <a:t>演習１：</a:t>
            </a:r>
            <a:endParaRPr lang="en-US" altLang="ja-JP" dirty="0" smtClean="0"/>
          </a:p>
          <a:p>
            <a:r>
              <a:rPr lang="ja-JP" altLang="en-US" dirty="0" smtClean="0"/>
              <a:t>テーブル「クラブデータ」から、各クラブ</a:t>
            </a:r>
            <a:r>
              <a:rPr lang="ja-JP" altLang="en-US" dirty="0"/>
              <a:t>の名前と、クラブごとの人数を</a:t>
            </a:r>
            <a:r>
              <a:rPr lang="ja-JP" altLang="en-US" dirty="0" smtClean="0"/>
              <a:t>知りたい</a:t>
            </a:r>
            <a:endParaRPr lang="en-US" altLang="ja-JP" dirty="0" smtClean="0"/>
          </a:p>
          <a:p>
            <a:r>
              <a:rPr kumimoji="1" lang="ja-JP" altLang="en-US" dirty="0" smtClean="0"/>
              <a:t>また、人数を降順で並び替える</a:t>
            </a:r>
            <a:endParaRPr kumimoji="1" lang="ja-JP" altLang="en-US" dirty="0"/>
          </a:p>
        </p:txBody>
      </p:sp>
      <p:sp>
        <p:nvSpPr>
          <p:cNvPr id="5" name="角丸四角形 4"/>
          <p:cNvSpPr/>
          <p:nvPr/>
        </p:nvSpPr>
        <p:spPr>
          <a:xfrm>
            <a:off x="9158259" y="1825625"/>
            <a:ext cx="1394439" cy="21010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mtClean="0"/>
              <a:t>出力例</a:t>
            </a:r>
            <a:endParaRPr kumimoji="1" lang="ja-JP" altLang="en-US"/>
          </a:p>
        </p:txBody>
      </p:sp>
      <p:pic>
        <p:nvPicPr>
          <p:cNvPr id="7" name="図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259203" y="2136644"/>
            <a:ext cx="1192552" cy="4584357"/>
          </a:xfrm>
          <a:prstGeom prst="rect">
            <a:avLst/>
          </a:prstGeom>
          <a:ln>
            <a:solidFill>
              <a:schemeClr val="tx1"/>
            </a:solidFill>
          </a:ln>
        </p:spPr>
      </p:pic>
      <p:sp>
        <p:nvSpPr>
          <p:cNvPr id="8" name="右矢印 7"/>
          <p:cNvSpPr/>
          <p:nvPr/>
        </p:nvSpPr>
        <p:spPr>
          <a:xfrm rot="5400000">
            <a:off x="9693527" y="4124141"/>
            <a:ext cx="1872643" cy="15430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角丸四角形 8"/>
          <p:cNvSpPr/>
          <p:nvPr/>
        </p:nvSpPr>
        <p:spPr>
          <a:xfrm>
            <a:off x="10807942" y="3768366"/>
            <a:ext cx="1073107" cy="660456"/>
          </a:xfrm>
          <a:prstGeom prst="roundRect">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smtClean="0"/>
              <a:t>人数が</a:t>
            </a:r>
            <a:endParaRPr kumimoji="1" lang="en-US" altLang="ja-JP" dirty="0" smtClean="0"/>
          </a:p>
          <a:p>
            <a:pPr algn="ctr"/>
            <a:r>
              <a:rPr kumimoji="1" lang="ja-JP" altLang="en-US" dirty="0" smtClean="0"/>
              <a:t>多い順</a:t>
            </a:r>
            <a:endParaRPr kumimoji="1" lang="ja-JP" altLang="en-US" dirty="0"/>
          </a:p>
        </p:txBody>
      </p:sp>
      <p:sp>
        <p:nvSpPr>
          <p:cNvPr id="4" name="スライド番号プレースホルダー 3"/>
          <p:cNvSpPr>
            <a:spLocks noGrp="1"/>
          </p:cNvSpPr>
          <p:nvPr>
            <p:ph type="sldNum" sz="quarter" idx="12"/>
          </p:nvPr>
        </p:nvSpPr>
        <p:spPr/>
        <p:txBody>
          <a:bodyPr/>
          <a:lstStyle/>
          <a:p>
            <a:fld id="{4641C6A9-933C-214A-B28A-8BA6D5A0CFB2}" type="slidenum">
              <a:rPr kumimoji="1" lang="ja-JP" altLang="en-US" smtClean="0"/>
              <a:t>27</a:t>
            </a:fld>
            <a:endParaRPr kumimoji="1" lang="ja-JP" altLang="en-US"/>
          </a:p>
        </p:txBody>
      </p:sp>
    </p:spTree>
    <p:extLst>
      <p:ext uri="{BB962C8B-B14F-4D97-AF65-F5344CB8AC3E}">
        <p14:creationId xmlns:p14="http://schemas.microsoft.com/office/powerpoint/2010/main" val="154719972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演習問題</a:t>
            </a:r>
            <a:r>
              <a:rPr lang="en-US" altLang="ja-JP" dirty="0" smtClean="0"/>
              <a:t>(</a:t>
            </a:r>
            <a:r>
              <a:rPr lang="ja-JP" altLang="en-US" dirty="0" smtClean="0"/>
              <a:t>２問目</a:t>
            </a:r>
            <a:r>
              <a:rPr lang="en-US" altLang="ja-JP" dirty="0"/>
              <a:t>/</a:t>
            </a:r>
            <a:r>
              <a:rPr lang="ja-JP" altLang="en-US" dirty="0" smtClean="0"/>
              <a:t>全２問</a:t>
            </a:r>
            <a:r>
              <a:rPr lang="en-US" altLang="ja-JP" dirty="0"/>
              <a:t>)</a:t>
            </a:r>
            <a:endParaRPr kumimoji="1" lang="ja-JP" altLang="en-US" dirty="0"/>
          </a:p>
        </p:txBody>
      </p:sp>
      <p:sp>
        <p:nvSpPr>
          <p:cNvPr id="3" name="コンテンツ プレースホルダー 2"/>
          <p:cNvSpPr>
            <a:spLocks noGrp="1"/>
          </p:cNvSpPr>
          <p:nvPr>
            <p:ph idx="1"/>
          </p:nvPr>
        </p:nvSpPr>
        <p:spPr/>
        <p:txBody>
          <a:bodyPr/>
          <a:lstStyle/>
          <a:p>
            <a:pPr marL="0" indent="0">
              <a:buNone/>
            </a:pPr>
            <a:r>
              <a:rPr lang="ja-JP" altLang="en-US" dirty="0" smtClean="0"/>
              <a:t>演習２：</a:t>
            </a:r>
            <a:endParaRPr lang="en-US" altLang="ja-JP" dirty="0" smtClean="0"/>
          </a:p>
          <a:p>
            <a:r>
              <a:rPr lang="ja-JP" altLang="en-US" dirty="0" smtClean="0"/>
              <a:t>演習１の中で人数が２桁以上のクラブを表示する</a:t>
            </a:r>
            <a:endParaRPr lang="en-US" altLang="ja-JP" dirty="0" smtClean="0"/>
          </a:p>
        </p:txBody>
      </p:sp>
      <p:sp>
        <p:nvSpPr>
          <p:cNvPr id="5" name="角丸四角形 4"/>
          <p:cNvSpPr/>
          <p:nvPr/>
        </p:nvSpPr>
        <p:spPr>
          <a:xfrm>
            <a:off x="1954271" y="3089148"/>
            <a:ext cx="1394439" cy="21010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mtClean="0"/>
              <a:t>出力例</a:t>
            </a:r>
            <a:endParaRPr kumimoji="1" lang="ja-JP" altLang="en-US"/>
          </a:p>
        </p:txBody>
      </p:sp>
      <p:pic>
        <p:nvPicPr>
          <p:cNvPr id="7" name="図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612165" y="2325856"/>
            <a:ext cx="826387" cy="3176761"/>
          </a:xfrm>
          <a:prstGeom prst="rect">
            <a:avLst/>
          </a:prstGeom>
          <a:ln>
            <a:solidFill>
              <a:schemeClr val="tx1"/>
            </a:solidFill>
          </a:ln>
        </p:spPr>
      </p:pic>
      <p:sp>
        <p:nvSpPr>
          <p:cNvPr id="8" name="右矢印 7"/>
          <p:cNvSpPr/>
          <p:nvPr/>
        </p:nvSpPr>
        <p:spPr>
          <a:xfrm>
            <a:off x="4655477" y="3837085"/>
            <a:ext cx="1872643" cy="15430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角丸四角形 8"/>
          <p:cNvSpPr/>
          <p:nvPr/>
        </p:nvSpPr>
        <p:spPr>
          <a:xfrm>
            <a:off x="4882945" y="3299254"/>
            <a:ext cx="1278989" cy="402894"/>
          </a:xfrm>
          <a:prstGeom prst="roundRect">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mtClean="0"/>
              <a:t>２桁以上</a:t>
            </a:r>
            <a:endParaRPr kumimoji="1" lang="ja-JP" altLang="en-US" dirty="0"/>
          </a:p>
        </p:txBody>
      </p:sp>
      <p:pic>
        <p:nvPicPr>
          <p:cNvPr id="4" name="図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786234" y="3104917"/>
            <a:ext cx="1714500" cy="1612900"/>
          </a:xfrm>
          <a:prstGeom prst="rect">
            <a:avLst/>
          </a:prstGeom>
          <a:ln>
            <a:solidFill>
              <a:schemeClr val="tx1"/>
            </a:solidFill>
          </a:ln>
        </p:spPr>
      </p:pic>
      <p:sp>
        <p:nvSpPr>
          <p:cNvPr id="6" name="スライド番号プレースホルダー 5"/>
          <p:cNvSpPr>
            <a:spLocks noGrp="1"/>
          </p:cNvSpPr>
          <p:nvPr>
            <p:ph type="sldNum" sz="quarter" idx="12"/>
          </p:nvPr>
        </p:nvSpPr>
        <p:spPr/>
        <p:txBody>
          <a:bodyPr/>
          <a:lstStyle/>
          <a:p>
            <a:fld id="{4641C6A9-933C-214A-B28A-8BA6D5A0CFB2}" type="slidenum">
              <a:rPr kumimoji="1" lang="ja-JP" altLang="en-US" smtClean="0"/>
              <a:t>28</a:t>
            </a:fld>
            <a:endParaRPr kumimoji="1" lang="ja-JP" altLang="en-US"/>
          </a:p>
        </p:txBody>
      </p:sp>
    </p:spTree>
    <p:extLst>
      <p:ext uri="{BB962C8B-B14F-4D97-AF65-F5344CB8AC3E}">
        <p14:creationId xmlns:p14="http://schemas.microsoft.com/office/powerpoint/2010/main" val="40298189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altLang="ja-JP" dirty="0"/>
              <a:t>SQL</a:t>
            </a:r>
            <a:r>
              <a:rPr lang="ja-JP" altLang="en-US" dirty="0"/>
              <a:t>文に関する問題</a:t>
            </a:r>
            <a:r>
              <a:rPr lang="en-US" altLang="ja-JP" dirty="0"/>
              <a:t> : </a:t>
            </a:r>
            <a:r>
              <a:rPr lang="ja-JP" altLang="en-US" dirty="0" smtClean="0"/>
              <a:t>基礎編</a:t>
            </a:r>
            <a:endParaRPr kumimoji="1" lang="ja-JP" altLang="en-US" dirty="0"/>
          </a:p>
        </p:txBody>
      </p:sp>
      <p:sp>
        <p:nvSpPr>
          <p:cNvPr id="3" name="コンテンツ プレースホルダー 2"/>
          <p:cNvSpPr>
            <a:spLocks noGrp="1"/>
          </p:cNvSpPr>
          <p:nvPr>
            <p:ph idx="1"/>
          </p:nvPr>
        </p:nvSpPr>
        <p:spPr/>
        <p:txBody>
          <a:bodyPr>
            <a:normAutofit/>
          </a:bodyPr>
          <a:lstStyle/>
          <a:p>
            <a:pPr marL="0" indent="0">
              <a:buNone/>
            </a:pPr>
            <a:r>
              <a:rPr kumimoji="1" lang="ja-JP" altLang="en-US" dirty="0" smtClean="0"/>
              <a:t>問題１</a:t>
            </a:r>
            <a:endParaRPr kumimoji="1" lang="en-US" altLang="ja-JP" dirty="0" smtClean="0"/>
          </a:p>
          <a:p>
            <a:r>
              <a:rPr lang="en-US" altLang="ja-JP" dirty="0" smtClean="0"/>
              <a:t>“</a:t>
            </a:r>
            <a:r>
              <a:rPr lang="ja-JP" altLang="en-US" dirty="0" smtClean="0"/>
              <a:t>人事</a:t>
            </a:r>
            <a:r>
              <a:rPr lang="en-US" altLang="ja-JP" dirty="0" smtClean="0"/>
              <a:t>”</a:t>
            </a:r>
            <a:r>
              <a:rPr lang="ja-JP" altLang="en-US" dirty="0" smtClean="0"/>
              <a:t>と</a:t>
            </a:r>
            <a:r>
              <a:rPr lang="ja-JP" altLang="en-US" dirty="0"/>
              <a:t>いう表から，給与が</a:t>
            </a:r>
            <a:r>
              <a:rPr lang="en-US" altLang="ja-JP" dirty="0"/>
              <a:t>30</a:t>
            </a:r>
            <a:r>
              <a:rPr lang="ja-JP" altLang="en-US" dirty="0"/>
              <a:t>万円以上の従業員名を抽出する</a:t>
            </a:r>
            <a:r>
              <a:rPr lang="en-US" altLang="ja-JP" dirty="0"/>
              <a:t>SQL</a:t>
            </a:r>
            <a:r>
              <a:rPr lang="ja-JP" altLang="en-US" dirty="0"/>
              <a:t>文はどれか。</a:t>
            </a:r>
            <a:endParaRPr kumimoji="1" lang="en-US" altLang="ja-JP" dirty="0" smtClean="0"/>
          </a:p>
          <a:p>
            <a:pPr marL="0" indent="0">
              <a:buNone/>
            </a:pPr>
            <a:endParaRPr kumimoji="1" lang="en-US" altLang="ja-JP" dirty="0"/>
          </a:p>
          <a:p>
            <a:r>
              <a:rPr lang="ja-JP" altLang="en-US" sz="1800" dirty="0"/>
              <a:t>ア　</a:t>
            </a:r>
            <a:r>
              <a:rPr lang="en-US" altLang="ja-JP" sz="1800" dirty="0"/>
              <a:t>SELECT </a:t>
            </a:r>
            <a:r>
              <a:rPr lang="ja-JP" altLang="en-US" sz="1800" dirty="0"/>
              <a:t>給与 </a:t>
            </a:r>
            <a:r>
              <a:rPr lang="en-US" altLang="ja-JP" sz="1800" dirty="0"/>
              <a:t>FROM </a:t>
            </a:r>
            <a:r>
              <a:rPr lang="ja-JP" altLang="en-US" sz="1800" dirty="0"/>
              <a:t>人事 </a:t>
            </a:r>
            <a:r>
              <a:rPr lang="en-US" altLang="ja-JP" sz="1800" dirty="0"/>
              <a:t>WHERE </a:t>
            </a:r>
            <a:r>
              <a:rPr lang="ja-JP" altLang="en-US" sz="1800" dirty="0"/>
              <a:t>従業員名 </a:t>
            </a:r>
            <a:r>
              <a:rPr lang="en-US" altLang="ja-JP" sz="1800" dirty="0"/>
              <a:t>&gt;= 300000 GROUP BY </a:t>
            </a:r>
            <a:r>
              <a:rPr lang="ja-JP" altLang="en-US" sz="1800" dirty="0"/>
              <a:t>給与</a:t>
            </a:r>
          </a:p>
          <a:p>
            <a:r>
              <a:rPr lang="ja-JP" altLang="en-US" sz="1800" dirty="0"/>
              <a:t>イ　</a:t>
            </a:r>
            <a:r>
              <a:rPr lang="en-US" altLang="ja-JP" sz="1800" dirty="0"/>
              <a:t>SELECT </a:t>
            </a:r>
            <a:r>
              <a:rPr lang="ja-JP" altLang="en-US" sz="1800" dirty="0"/>
              <a:t>従業員名 </a:t>
            </a:r>
            <a:r>
              <a:rPr lang="en-US" altLang="ja-JP" sz="1800" dirty="0"/>
              <a:t>COUNT(*) FROM </a:t>
            </a:r>
            <a:r>
              <a:rPr lang="ja-JP" altLang="en-US" sz="1800" dirty="0"/>
              <a:t>人事 </a:t>
            </a:r>
            <a:r>
              <a:rPr lang="en-US" altLang="ja-JP" sz="1800" dirty="0"/>
              <a:t>WHERE </a:t>
            </a:r>
            <a:r>
              <a:rPr lang="ja-JP" altLang="en-US" sz="1800" dirty="0"/>
              <a:t>給与 </a:t>
            </a:r>
            <a:r>
              <a:rPr lang="en-US" altLang="ja-JP" sz="1800" dirty="0"/>
              <a:t>&gt;= </a:t>
            </a:r>
            <a:r>
              <a:rPr lang="en-US" altLang="ja-JP" sz="1800" dirty="0" smtClean="0"/>
              <a:t>300000 GROUP </a:t>
            </a:r>
            <a:r>
              <a:rPr lang="en-US" altLang="ja-JP" sz="1800" dirty="0"/>
              <a:t>BY </a:t>
            </a:r>
            <a:r>
              <a:rPr lang="ja-JP" altLang="en-US" sz="1800" dirty="0"/>
              <a:t>従業員名</a:t>
            </a:r>
          </a:p>
          <a:p>
            <a:r>
              <a:rPr lang="ja-JP" altLang="en-US" sz="1800" dirty="0"/>
              <a:t>ウ　</a:t>
            </a:r>
            <a:r>
              <a:rPr lang="en-US" altLang="ja-JP" sz="1800" dirty="0"/>
              <a:t>SELECT </a:t>
            </a:r>
            <a:r>
              <a:rPr lang="ja-JP" altLang="en-US" sz="1800" dirty="0"/>
              <a:t>従業員名 </a:t>
            </a:r>
            <a:r>
              <a:rPr lang="en-US" altLang="ja-JP" sz="1800" dirty="0"/>
              <a:t>FROM </a:t>
            </a:r>
            <a:r>
              <a:rPr lang="ja-JP" altLang="en-US" sz="1800" dirty="0"/>
              <a:t>人事 </a:t>
            </a:r>
            <a:r>
              <a:rPr lang="en-US" altLang="ja-JP" sz="1800" dirty="0"/>
              <a:t>WHERE </a:t>
            </a:r>
            <a:r>
              <a:rPr lang="ja-JP" altLang="en-US" sz="1800" dirty="0"/>
              <a:t>給与 </a:t>
            </a:r>
            <a:r>
              <a:rPr lang="en-US" altLang="ja-JP" sz="1800" dirty="0"/>
              <a:t>&gt;= 300000</a:t>
            </a:r>
          </a:p>
          <a:p>
            <a:r>
              <a:rPr lang="ja-JP" altLang="en-US" sz="1800" dirty="0"/>
              <a:t>エ　</a:t>
            </a:r>
            <a:r>
              <a:rPr lang="en-US" altLang="ja-JP" sz="1800" dirty="0"/>
              <a:t>SELECT </a:t>
            </a:r>
            <a:r>
              <a:rPr lang="ja-JP" altLang="en-US" sz="1800" dirty="0"/>
              <a:t>従業員名</a:t>
            </a:r>
            <a:r>
              <a:rPr lang="en-US" altLang="ja-JP" sz="1800" dirty="0"/>
              <a:t>,</a:t>
            </a:r>
            <a:r>
              <a:rPr lang="ja-JP" altLang="en-US" sz="1800" dirty="0"/>
              <a:t>給与 </a:t>
            </a:r>
            <a:r>
              <a:rPr lang="en-US" altLang="ja-JP" sz="1800" dirty="0"/>
              <a:t>FROM </a:t>
            </a:r>
            <a:r>
              <a:rPr lang="ja-JP" altLang="en-US" sz="1800" dirty="0" smtClean="0"/>
              <a:t>人事</a:t>
            </a:r>
            <a:r>
              <a:rPr lang="en-US" altLang="ja-JP" sz="1800" dirty="0" smtClean="0"/>
              <a:t> GROUP </a:t>
            </a:r>
            <a:r>
              <a:rPr lang="en-US" altLang="ja-JP" sz="1800" dirty="0"/>
              <a:t>BY </a:t>
            </a:r>
            <a:r>
              <a:rPr lang="ja-JP" altLang="en-US" sz="1800" dirty="0"/>
              <a:t>給与 </a:t>
            </a:r>
            <a:r>
              <a:rPr lang="en-US" altLang="ja-JP" sz="1800" dirty="0"/>
              <a:t>HAVING COUNT(*) &gt;= 300000</a:t>
            </a:r>
          </a:p>
          <a:p>
            <a:r>
              <a:rPr lang="ja-JP" altLang="en-US" sz="1800" dirty="0"/>
              <a:t>オ　</a:t>
            </a:r>
            <a:r>
              <a:rPr lang="en-US" altLang="ja-JP" sz="1800" dirty="0"/>
              <a:t>SELECT </a:t>
            </a:r>
            <a:r>
              <a:rPr lang="ja-JP" altLang="en-US" sz="1800" dirty="0"/>
              <a:t>従業員名</a:t>
            </a:r>
            <a:r>
              <a:rPr lang="en-US" altLang="ja-JP" sz="1800" dirty="0"/>
              <a:t>,</a:t>
            </a:r>
            <a:r>
              <a:rPr lang="ja-JP" altLang="en-US" sz="1800" dirty="0"/>
              <a:t>給与 </a:t>
            </a:r>
            <a:r>
              <a:rPr lang="en-US" altLang="ja-JP" sz="1800" dirty="0"/>
              <a:t>FROM </a:t>
            </a:r>
            <a:r>
              <a:rPr lang="ja-JP" altLang="en-US" sz="1800" dirty="0"/>
              <a:t>人事 </a:t>
            </a:r>
            <a:r>
              <a:rPr lang="en-US" altLang="ja-JP" sz="1800" dirty="0"/>
              <a:t>WHERE </a:t>
            </a:r>
            <a:r>
              <a:rPr lang="ja-JP" altLang="en-US" sz="1800" dirty="0"/>
              <a:t>従業員名 </a:t>
            </a:r>
            <a:r>
              <a:rPr lang="en-US" altLang="ja-JP" sz="1800" dirty="0"/>
              <a:t>&gt;= </a:t>
            </a:r>
            <a:r>
              <a:rPr lang="en-US" altLang="ja-JP" sz="1800" dirty="0" smtClean="0"/>
              <a:t>300000</a:t>
            </a:r>
          </a:p>
          <a:p>
            <a:endParaRPr lang="en-US" altLang="ja-JP" sz="1800" dirty="0"/>
          </a:p>
          <a:p>
            <a:endParaRPr lang="en-US" altLang="ja-JP" sz="1800" dirty="0" smtClean="0"/>
          </a:p>
          <a:p>
            <a:endParaRPr lang="en-US" altLang="ja-JP" sz="1800" dirty="0"/>
          </a:p>
          <a:p>
            <a:endParaRPr lang="en-US" altLang="ja-JP" sz="1800" dirty="0" smtClean="0"/>
          </a:p>
          <a:p>
            <a:endParaRPr lang="en-US" altLang="ja-JP" sz="1800" dirty="0"/>
          </a:p>
          <a:p>
            <a:endParaRPr lang="en-US" altLang="ja-JP" sz="1800" dirty="0" smtClean="0"/>
          </a:p>
          <a:p>
            <a:endParaRPr lang="en-US" altLang="ja-JP" sz="1800" dirty="0"/>
          </a:p>
          <a:p>
            <a:pPr marL="0" indent="0" algn="r">
              <a:buNone/>
            </a:pPr>
            <a:r>
              <a:rPr lang="ja-JP" altLang="en-US" dirty="0"/>
              <a:t>初級シスアド 平成</a:t>
            </a:r>
            <a:r>
              <a:rPr lang="en-US" altLang="ja-JP" dirty="0"/>
              <a:t>8</a:t>
            </a:r>
            <a:r>
              <a:rPr lang="ja-JP" altLang="en-US" dirty="0"/>
              <a:t>年度 午前 問</a:t>
            </a:r>
            <a:r>
              <a:rPr lang="en-US" altLang="ja-JP" dirty="0" smtClean="0"/>
              <a:t>24</a:t>
            </a:r>
            <a:endParaRPr lang="en-US" altLang="ja-JP" dirty="0"/>
          </a:p>
        </p:txBody>
      </p:sp>
    </p:spTree>
    <p:extLst>
      <p:ext uri="{BB962C8B-B14F-4D97-AF65-F5344CB8AC3E}">
        <p14:creationId xmlns:p14="http://schemas.microsoft.com/office/powerpoint/2010/main" val="121303469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smtClean="0"/>
              <a:t>目次</a:t>
            </a:r>
            <a:endParaRPr kumimoji="1" lang="ja-JP" altLang="en-US" dirty="0"/>
          </a:p>
        </p:txBody>
      </p:sp>
      <p:sp>
        <p:nvSpPr>
          <p:cNvPr id="3" name="コンテンツ プレースホルダー 2"/>
          <p:cNvSpPr>
            <a:spLocks noGrp="1"/>
          </p:cNvSpPr>
          <p:nvPr>
            <p:ph idx="1"/>
          </p:nvPr>
        </p:nvSpPr>
        <p:spPr/>
        <p:txBody>
          <a:bodyPr>
            <a:normAutofit/>
          </a:bodyPr>
          <a:lstStyle/>
          <a:p>
            <a:pPr>
              <a:buFont typeface="Wingdings" charset="2"/>
              <a:buChar char="Ø"/>
            </a:pPr>
            <a:r>
              <a:rPr lang="ja-JP" altLang="en-US" dirty="0" smtClean="0"/>
              <a:t>前回の復習</a:t>
            </a:r>
            <a:endParaRPr lang="en-US" altLang="ja-JP" dirty="0" smtClean="0"/>
          </a:p>
          <a:p>
            <a:pPr>
              <a:buFont typeface="Wingdings" charset="2"/>
              <a:buChar char="Ø"/>
            </a:pPr>
            <a:r>
              <a:rPr lang="en-US" altLang="ja-JP" dirty="0" smtClean="0"/>
              <a:t>GROUP BY : </a:t>
            </a:r>
            <a:r>
              <a:rPr lang="ja-JP" altLang="en-US" dirty="0" smtClean="0"/>
              <a:t>グループ化する</a:t>
            </a:r>
            <a:endParaRPr lang="en-US" altLang="ja-JP" dirty="0" smtClean="0"/>
          </a:p>
          <a:p>
            <a:pPr>
              <a:buFont typeface="Wingdings" charset="2"/>
              <a:buChar char="Ø"/>
            </a:pPr>
            <a:r>
              <a:rPr lang="en-US" altLang="ja-JP" dirty="0" smtClean="0"/>
              <a:t>HAVING : </a:t>
            </a:r>
            <a:r>
              <a:rPr lang="ja-JP" altLang="en-US" dirty="0" smtClean="0"/>
              <a:t>グループから条件を指定して抽出する</a:t>
            </a:r>
            <a:endParaRPr lang="en-US" altLang="ja-JP" dirty="0" smtClean="0"/>
          </a:p>
          <a:p>
            <a:pPr>
              <a:buFont typeface="Wingdings" charset="2"/>
              <a:buChar char="Ø"/>
            </a:pPr>
            <a:r>
              <a:rPr lang="en-US" altLang="ja-JP" dirty="0" smtClean="0"/>
              <a:t>(</a:t>
            </a:r>
            <a:r>
              <a:rPr lang="ja-JP" altLang="en-US" dirty="0" smtClean="0"/>
              <a:t>副問い合わせ</a:t>
            </a:r>
            <a:r>
              <a:rPr lang="en-US" altLang="ja-JP" dirty="0" smtClean="0"/>
              <a:t>(</a:t>
            </a:r>
            <a:r>
              <a:rPr lang="ja-JP" altLang="en-US" dirty="0" smtClean="0"/>
              <a:t>サブクエリ</a:t>
            </a:r>
            <a:r>
              <a:rPr lang="en-US" altLang="ja-JP" dirty="0" smtClean="0"/>
              <a:t>))</a:t>
            </a:r>
          </a:p>
          <a:p>
            <a:pPr>
              <a:buFont typeface="Wingdings" charset="2"/>
              <a:buChar char="Ø"/>
            </a:pPr>
            <a:r>
              <a:rPr lang="ja-JP" altLang="en-US" dirty="0" smtClean="0"/>
              <a:t>演習問題</a:t>
            </a:r>
            <a:endParaRPr lang="en-US" altLang="ja-JP" dirty="0" smtClean="0"/>
          </a:p>
        </p:txBody>
      </p:sp>
      <p:sp>
        <p:nvSpPr>
          <p:cNvPr id="4" name="スライド番号プレースホルダー 3"/>
          <p:cNvSpPr>
            <a:spLocks noGrp="1"/>
          </p:cNvSpPr>
          <p:nvPr>
            <p:ph type="sldNum" sz="quarter" idx="12"/>
          </p:nvPr>
        </p:nvSpPr>
        <p:spPr/>
        <p:txBody>
          <a:bodyPr/>
          <a:lstStyle/>
          <a:p>
            <a:fld id="{4641C6A9-933C-214A-B28A-8BA6D5A0CFB2}" type="slidenum">
              <a:rPr kumimoji="1" lang="ja-JP" altLang="en-US" smtClean="0"/>
              <a:t>3</a:t>
            </a:fld>
            <a:endParaRPr kumimoji="1" lang="ja-JP" altLang="en-US"/>
          </a:p>
        </p:txBody>
      </p:sp>
    </p:spTree>
    <p:extLst>
      <p:ext uri="{BB962C8B-B14F-4D97-AF65-F5344CB8AC3E}">
        <p14:creationId xmlns:p14="http://schemas.microsoft.com/office/powerpoint/2010/main" val="75629694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altLang="ja-JP" dirty="0"/>
              <a:t>SQL</a:t>
            </a:r>
            <a:r>
              <a:rPr lang="ja-JP" altLang="en-US" dirty="0"/>
              <a:t>文に関する問題</a:t>
            </a:r>
            <a:r>
              <a:rPr lang="en-US" altLang="ja-JP" dirty="0"/>
              <a:t> : </a:t>
            </a:r>
            <a:r>
              <a:rPr lang="ja-JP" altLang="en-US" dirty="0" smtClean="0"/>
              <a:t>基礎編</a:t>
            </a:r>
            <a:endParaRPr kumimoji="1" lang="ja-JP" altLang="en-US" dirty="0"/>
          </a:p>
        </p:txBody>
      </p:sp>
      <p:sp>
        <p:nvSpPr>
          <p:cNvPr id="3" name="コンテンツ プレースホルダー 2"/>
          <p:cNvSpPr>
            <a:spLocks noGrp="1"/>
          </p:cNvSpPr>
          <p:nvPr>
            <p:ph idx="1"/>
          </p:nvPr>
        </p:nvSpPr>
        <p:spPr/>
        <p:txBody>
          <a:bodyPr>
            <a:normAutofit/>
          </a:bodyPr>
          <a:lstStyle/>
          <a:p>
            <a:pPr marL="0" indent="0">
              <a:buNone/>
            </a:pPr>
            <a:r>
              <a:rPr kumimoji="1" lang="ja-JP" altLang="en-US" dirty="0" smtClean="0"/>
              <a:t>問題２</a:t>
            </a:r>
            <a:endParaRPr kumimoji="1" lang="en-US" altLang="ja-JP" dirty="0" smtClean="0"/>
          </a:p>
          <a:p>
            <a:r>
              <a:rPr lang="ja-JP" altLang="en-US" dirty="0"/>
              <a:t>“注文”表から“結果”表を得るための適切な</a:t>
            </a:r>
            <a:r>
              <a:rPr lang="en-US" altLang="ja-JP" dirty="0"/>
              <a:t>SQL</a:t>
            </a:r>
            <a:r>
              <a:rPr lang="ja-JP" altLang="en-US" dirty="0"/>
              <a:t>文はどれか。</a:t>
            </a:r>
            <a:endParaRPr kumimoji="1" lang="en-US" altLang="ja-JP" dirty="0" smtClean="0"/>
          </a:p>
          <a:p>
            <a:pPr marL="0" indent="0">
              <a:buNone/>
            </a:pPr>
            <a:endParaRPr lang="en-US" altLang="ja-JP" dirty="0" smtClean="0"/>
          </a:p>
          <a:p>
            <a:pPr marL="0" indent="0">
              <a:buNone/>
            </a:pPr>
            <a:endParaRPr lang="en-US" altLang="ja-JP" dirty="0"/>
          </a:p>
          <a:p>
            <a:pPr marL="0" indent="0">
              <a:buNone/>
            </a:pPr>
            <a:endParaRPr lang="en-US" altLang="ja-JP" dirty="0" smtClean="0"/>
          </a:p>
          <a:p>
            <a:pPr marL="0" indent="0">
              <a:buNone/>
            </a:pPr>
            <a:endParaRPr lang="en-US" altLang="ja-JP" dirty="0"/>
          </a:p>
          <a:p>
            <a:pPr marL="0" indent="0">
              <a:buNone/>
            </a:pPr>
            <a:endParaRPr lang="en-US" altLang="ja-JP" dirty="0" smtClean="0"/>
          </a:p>
          <a:p>
            <a:pPr marL="0" indent="0">
              <a:buNone/>
            </a:pPr>
            <a:endParaRPr lang="en-US" altLang="ja-JP" dirty="0"/>
          </a:p>
          <a:p>
            <a:r>
              <a:rPr lang="ja-JP" altLang="en-US" dirty="0"/>
              <a:t>ア　</a:t>
            </a:r>
            <a:r>
              <a:rPr lang="en-US" altLang="ja-JP" dirty="0"/>
              <a:t>SELECT </a:t>
            </a:r>
            <a:r>
              <a:rPr lang="ja-JP" altLang="en-US" dirty="0"/>
              <a:t>顧客番号</a:t>
            </a:r>
            <a:r>
              <a:rPr lang="en-US" altLang="ja-JP" dirty="0"/>
              <a:t>,SUM(</a:t>
            </a:r>
            <a:r>
              <a:rPr lang="ja-JP" altLang="en-US" dirty="0"/>
              <a:t>注文数量</a:t>
            </a:r>
            <a:r>
              <a:rPr lang="en-US" altLang="ja-JP" dirty="0" smtClean="0"/>
              <a:t>) FROM </a:t>
            </a:r>
            <a:r>
              <a:rPr lang="ja-JP" altLang="en-US" dirty="0" smtClean="0"/>
              <a:t>注文</a:t>
            </a:r>
            <a:r>
              <a:rPr lang="en-US" altLang="ja-JP" dirty="0" smtClean="0"/>
              <a:t> ORDER </a:t>
            </a:r>
            <a:r>
              <a:rPr lang="en-US" altLang="ja-JP" dirty="0"/>
              <a:t>BY </a:t>
            </a:r>
            <a:r>
              <a:rPr lang="ja-JP" altLang="en-US" dirty="0"/>
              <a:t>商品番号</a:t>
            </a:r>
          </a:p>
          <a:p>
            <a:r>
              <a:rPr lang="ja-JP" altLang="en-US" dirty="0"/>
              <a:t>イ　</a:t>
            </a:r>
            <a:r>
              <a:rPr lang="en-US" altLang="ja-JP" dirty="0"/>
              <a:t>SELECT </a:t>
            </a:r>
            <a:r>
              <a:rPr lang="ja-JP" altLang="en-US" dirty="0"/>
              <a:t>顧客番号</a:t>
            </a:r>
            <a:r>
              <a:rPr lang="en-US" altLang="ja-JP" dirty="0"/>
              <a:t>,</a:t>
            </a:r>
            <a:r>
              <a:rPr lang="ja-JP" altLang="en-US" dirty="0"/>
              <a:t>注文</a:t>
            </a:r>
            <a:r>
              <a:rPr lang="ja-JP" altLang="en-US" dirty="0" smtClean="0"/>
              <a:t>数量</a:t>
            </a:r>
            <a:r>
              <a:rPr lang="en-US" altLang="ja-JP" dirty="0"/>
              <a:t> </a:t>
            </a:r>
            <a:r>
              <a:rPr lang="en-US" altLang="ja-JP" dirty="0" smtClean="0"/>
              <a:t>FROM </a:t>
            </a:r>
            <a:r>
              <a:rPr lang="ja-JP" altLang="en-US" dirty="0" smtClean="0"/>
              <a:t>注文</a:t>
            </a:r>
            <a:r>
              <a:rPr lang="en-US" altLang="ja-JP" dirty="0" smtClean="0"/>
              <a:t> GROUP </a:t>
            </a:r>
            <a:r>
              <a:rPr lang="en-US" altLang="ja-JP" dirty="0"/>
              <a:t>BY </a:t>
            </a:r>
            <a:r>
              <a:rPr lang="ja-JP" altLang="en-US" dirty="0"/>
              <a:t>商品番号</a:t>
            </a:r>
          </a:p>
          <a:p>
            <a:r>
              <a:rPr lang="ja-JP" altLang="en-US" dirty="0"/>
              <a:t>ウ　</a:t>
            </a:r>
            <a:r>
              <a:rPr lang="en-US" altLang="ja-JP" dirty="0"/>
              <a:t>SELECT </a:t>
            </a:r>
            <a:r>
              <a:rPr lang="ja-JP" altLang="en-US" dirty="0"/>
              <a:t>商品番号</a:t>
            </a:r>
            <a:r>
              <a:rPr lang="en-US" altLang="ja-JP" dirty="0"/>
              <a:t>,SUM(</a:t>
            </a:r>
            <a:r>
              <a:rPr lang="ja-JP" altLang="en-US" dirty="0"/>
              <a:t>注文数量</a:t>
            </a:r>
            <a:r>
              <a:rPr lang="en-US" altLang="ja-JP" dirty="0" smtClean="0"/>
              <a:t>) FROM </a:t>
            </a:r>
            <a:r>
              <a:rPr lang="ja-JP" altLang="en-US" dirty="0" smtClean="0"/>
              <a:t>注文</a:t>
            </a:r>
            <a:r>
              <a:rPr lang="en-US" altLang="ja-JP" dirty="0" smtClean="0"/>
              <a:t> GROUP </a:t>
            </a:r>
            <a:r>
              <a:rPr lang="en-US" altLang="ja-JP" dirty="0"/>
              <a:t>BY </a:t>
            </a:r>
            <a:r>
              <a:rPr lang="ja-JP" altLang="en-US" dirty="0"/>
              <a:t>商品番号</a:t>
            </a:r>
          </a:p>
          <a:p>
            <a:r>
              <a:rPr lang="ja-JP" altLang="en-US" dirty="0"/>
              <a:t>エ　</a:t>
            </a:r>
            <a:r>
              <a:rPr lang="en-US" altLang="ja-JP" dirty="0"/>
              <a:t>SELECT </a:t>
            </a:r>
            <a:r>
              <a:rPr lang="ja-JP" altLang="en-US" dirty="0"/>
              <a:t>商品番号</a:t>
            </a:r>
            <a:r>
              <a:rPr lang="en-US" altLang="ja-JP" dirty="0"/>
              <a:t>,</a:t>
            </a:r>
            <a:r>
              <a:rPr lang="ja-JP" altLang="en-US" dirty="0"/>
              <a:t>注文</a:t>
            </a:r>
            <a:r>
              <a:rPr lang="ja-JP" altLang="en-US" dirty="0" smtClean="0"/>
              <a:t>数量</a:t>
            </a:r>
            <a:r>
              <a:rPr lang="en-US" altLang="ja-JP" dirty="0" smtClean="0"/>
              <a:t> FROM </a:t>
            </a:r>
            <a:r>
              <a:rPr lang="ja-JP" altLang="en-US" dirty="0" smtClean="0"/>
              <a:t>注文</a:t>
            </a:r>
            <a:r>
              <a:rPr lang="en-US" altLang="ja-JP" dirty="0" smtClean="0"/>
              <a:t> GROUP </a:t>
            </a:r>
            <a:r>
              <a:rPr lang="en-US" altLang="ja-JP" dirty="0"/>
              <a:t>BY </a:t>
            </a:r>
            <a:r>
              <a:rPr lang="ja-JP" altLang="en-US" dirty="0"/>
              <a:t>商品番号</a:t>
            </a:r>
          </a:p>
          <a:p>
            <a:pPr marL="0" indent="0">
              <a:buNone/>
            </a:pPr>
            <a:endParaRPr kumimoji="1" lang="en-US" altLang="ja-JP" dirty="0" smtClean="0"/>
          </a:p>
          <a:p>
            <a:pPr marL="0" indent="0" algn="r">
              <a:buNone/>
            </a:pPr>
            <a:endParaRPr lang="en-US" altLang="ja-JP" dirty="0" smtClean="0"/>
          </a:p>
          <a:p>
            <a:pPr marL="0" indent="0" algn="r">
              <a:buNone/>
            </a:pPr>
            <a:r>
              <a:rPr lang="ja-JP" altLang="en-US" dirty="0" smtClean="0"/>
              <a:t>初級</a:t>
            </a:r>
            <a:r>
              <a:rPr lang="ja-JP" altLang="en-US" dirty="0"/>
              <a:t>シスアド 平成</a:t>
            </a:r>
            <a:r>
              <a:rPr lang="en-US" altLang="ja-JP" dirty="0"/>
              <a:t>13</a:t>
            </a:r>
            <a:r>
              <a:rPr lang="ja-JP" altLang="en-US" dirty="0"/>
              <a:t>年 秋期 午前 問</a:t>
            </a:r>
            <a:r>
              <a:rPr lang="en-US" altLang="ja-JP" dirty="0"/>
              <a:t>27</a:t>
            </a:r>
            <a:endParaRPr lang="en-US" altLang="ja-JP" dirty="0" smtClean="0"/>
          </a:p>
        </p:txBody>
      </p:sp>
      <p:pic>
        <p:nvPicPr>
          <p:cNvPr id="4" name="図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482242" y="1811792"/>
            <a:ext cx="3227516" cy="1881068"/>
          </a:xfrm>
          <a:prstGeom prst="rect">
            <a:avLst/>
          </a:prstGeom>
          <a:ln>
            <a:solidFill>
              <a:schemeClr val="accent1"/>
            </a:solidFill>
          </a:ln>
        </p:spPr>
      </p:pic>
    </p:spTree>
    <p:extLst>
      <p:ext uri="{BB962C8B-B14F-4D97-AF65-F5344CB8AC3E}">
        <p14:creationId xmlns:p14="http://schemas.microsoft.com/office/powerpoint/2010/main" val="141182428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altLang="ja-JP" dirty="0">
                <a:solidFill>
                  <a:schemeClr val="tx1"/>
                </a:solidFill>
              </a:rPr>
              <a:t>SQL</a:t>
            </a:r>
            <a:r>
              <a:rPr lang="ja-JP" altLang="en-US" dirty="0">
                <a:solidFill>
                  <a:schemeClr val="tx1"/>
                </a:solidFill>
              </a:rPr>
              <a:t>文に関する問題</a:t>
            </a:r>
            <a:r>
              <a:rPr lang="en-US" altLang="ja-JP" dirty="0">
                <a:solidFill>
                  <a:schemeClr val="tx1"/>
                </a:solidFill>
              </a:rPr>
              <a:t> : </a:t>
            </a:r>
            <a:r>
              <a:rPr lang="ja-JP" altLang="en-US" dirty="0">
                <a:solidFill>
                  <a:schemeClr val="tx1"/>
                </a:solidFill>
              </a:rPr>
              <a:t>応用編</a:t>
            </a:r>
            <a:r>
              <a:rPr lang="en-US" altLang="ja-JP" dirty="0">
                <a:solidFill>
                  <a:schemeClr val="tx1"/>
                </a:solidFill>
              </a:rPr>
              <a:t> </a:t>
            </a:r>
            <a:r>
              <a:rPr lang="en-US" altLang="ja-JP" dirty="0" smtClean="0">
                <a:solidFill>
                  <a:schemeClr val="tx1"/>
                </a:solidFill>
              </a:rPr>
              <a:t>(1/</a:t>
            </a:r>
            <a:r>
              <a:rPr lang="ja-JP" altLang="en-US" dirty="0" smtClean="0">
                <a:solidFill>
                  <a:schemeClr val="tx1"/>
                </a:solidFill>
              </a:rPr>
              <a:t>２</a:t>
            </a:r>
            <a:r>
              <a:rPr lang="en-US" altLang="ja-JP" dirty="0" smtClean="0">
                <a:solidFill>
                  <a:schemeClr val="tx1"/>
                </a:solidFill>
              </a:rPr>
              <a:t>)</a:t>
            </a:r>
            <a:endParaRPr kumimoji="1" lang="ja-JP" altLang="en-US" dirty="0">
              <a:solidFill>
                <a:schemeClr val="tx1"/>
              </a:solidFill>
            </a:endParaRPr>
          </a:p>
        </p:txBody>
      </p:sp>
      <p:sp>
        <p:nvSpPr>
          <p:cNvPr id="3" name="コンテンツ プレースホルダー 2"/>
          <p:cNvSpPr>
            <a:spLocks noGrp="1"/>
          </p:cNvSpPr>
          <p:nvPr>
            <p:ph idx="1"/>
          </p:nvPr>
        </p:nvSpPr>
        <p:spPr/>
        <p:txBody>
          <a:bodyPr>
            <a:normAutofit lnSpcReduction="10000"/>
          </a:bodyPr>
          <a:lstStyle/>
          <a:p>
            <a:pPr marL="0" indent="0">
              <a:buNone/>
            </a:pPr>
            <a:r>
              <a:rPr lang="ja-JP" altLang="en-US" dirty="0" smtClean="0"/>
              <a:t>大問１</a:t>
            </a:r>
            <a:r>
              <a:rPr lang="en-US" altLang="ja-JP" dirty="0" smtClean="0"/>
              <a:t>(</a:t>
            </a:r>
            <a:r>
              <a:rPr lang="ja-JP" altLang="en-US" dirty="0" smtClean="0"/>
              <a:t>設問は２つ</a:t>
            </a:r>
            <a:r>
              <a:rPr lang="en-US" altLang="ja-JP" dirty="0" smtClean="0"/>
              <a:t>)</a:t>
            </a:r>
          </a:p>
          <a:p>
            <a:r>
              <a:rPr lang="ja-JP" altLang="en-US" dirty="0" smtClean="0"/>
              <a:t>従業員</a:t>
            </a:r>
            <a:r>
              <a:rPr lang="ja-JP" altLang="en-US" dirty="0"/>
              <a:t>の通勤情報を管理する関係データベースに関する次の記述を読んで，設問</a:t>
            </a:r>
            <a:r>
              <a:rPr lang="en-US" altLang="ja-JP" dirty="0" smtClean="0"/>
              <a:t>1, 2</a:t>
            </a:r>
            <a:r>
              <a:rPr lang="ja-JP" altLang="en-US" dirty="0" smtClean="0"/>
              <a:t>に</a:t>
            </a:r>
            <a:r>
              <a:rPr lang="ja-JP" altLang="en-US" dirty="0"/>
              <a:t>答えよ。</a:t>
            </a:r>
            <a:br>
              <a:rPr lang="ja-JP" altLang="en-US" dirty="0"/>
            </a:br>
            <a:r>
              <a:rPr lang="ja-JP" altLang="en-US" dirty="0"/>
              <a:t/>
            </a:r>
            <a:br>
              <a:rPr lang="ja-JP" altLang="en-US" dirty="0"/>
            </a:br>
            <a:r>
              <a:rPr lang="ja-JP" altLang="en-US" dirty="0"/>
              <a:t>　</a:t>
            </a:r>
            <a:r>
              <a:rPr lang="en-US" altLang="ja-JP" dirty="0"/>
              <a:t>Y</a:t>
            </a:r>
            <a:r>
              <a:rPr lang="ja-JP" altLang="en-US" dirty="0"/>
              <a:t>社では，従業員の</a:t>
            </a:r>
            <a:r>
              <a:rPr lang="en-US" altLang="ja-JP" dirty="0"/>
              <a:t>1</a:t>
            </a:r>
            <a:r>
              <a:rPr lang="ja-JP" altLang="en-US" dirty="0"/>
              <a:t>か月分の交通費の合計を通勤手当として支給している。交通費は，通勤に公共の交通機関を利用している場合は通勤経路の各区間運賃であり，自家用車を利用している場合は燃料費などの諸経費である。</a:t>
            </a:r>
            <a:br>
              <a:rPr lang="ja-JP" altLang="en-US" dirty="0"/>
            </a:br>
            <a:r>
              <a:rPr lang="ja-JP" altLang="en-US" dirty="0"/>
              <a:t>　通勤手当は図</a:t>
            </a:r>
            <a:r>
              <a:rPr lang="en-US" altLang="ja-JP" dirty="0"/>
              <a:t>1</a:t>
            </a:r>
            <a:r>
              <a:rPr lang="ja-JP" altLang="en-US" dirty="0"/>
              <a:t>に示す表で管理していたが，より詳細に情報を管理するために，図</a:t>
            </a:r>
            <a:r>
              <a:rPr lang="en-US" altLang="ja-JP" dirty="0"/>
              <a:t>2</a:t>
            </a:r>
            <a:r>
              <a:rPr lang="ja-JP" altLang="en-US" dirty="0"/>
              <a:t>のとおり変更した。下線付きの項目は，主キーを表す</a:t>
            </a:r>
            <a:r>
              <a:rPr lang="ja-JP" altLang="en-US" dirty="0" smtClean="0"/>
              <a:t>。</a:t>
            </a:r>
            <a:endParaRPr lang="en-US" altLang="ja-JP" dirty="0" smtClean="0"/>
          </a:p>
          <a:p>
            <a:endParaRPr kumimoji="1" lang="en-US" altLang="ja-JP" dirty="0"/>
          </a:p>
          <a:p>
            <a:r>
              <a:rPr lang="ja-JP" altLang="en-US" dirty="0" smtClean="0"/>
              <a:t>図</a:t>
            </a:r>
            <a:r>
              <a:rPr lang="en-US" altLang="ja-JP" dirty="0" smtClean="0"/>
              <a:t>1, </a:t>
            </a:r>
            <a:r>
              <a:rPr lang="ja-JP" altLang="en-US" dirty="0" smtClean="0"/>
              <a:t>図</a:t>
            </a:r>
            <a:r>
              <a:rPr lang="en-US" altLang="ja-JP" dirty="0" smtClean="0"/>
              <a:t>2</a:t>
            </a:r>
            <a:r>
              <a:rPr lang="ja-JP" altLang="en-US" dirty="0" smtClean="0"/>
              <a:t>は次スライド</a:t>
            </a:r>
            <a:endParaRPr lang="en-US" altLang="ja-JP" dirty="0" smtClean="0"/>
          </a:p>
          <a:p>
            <a:endParaRPr kumimoji="1" lang="en-US" altLang="ja-JP" dirty="0"/>
          </a:p>
          <a:p>
            <a:endParaRPr lang="en-US" altLang="ja-JP" dirty="0" smtClean="0"/>
          </a:p>
          <a:p>
            <a:endParaRPr kumimoji="1" lang="en-US" altLang="ja-JP" dirty="0"/>
          </a:p>
          <a:p>
            <a:endParaRPr lang="en-US" altLang="ja-JP" dirty="0" smtClean="0"/>
          </a:p>
          <a:p>
            <a:endParaRPr kumimoji="1" lang="en-US" altLang="ja-JP" dirty="0"/>
          </a:p>
          <a:p>
            <a:pPr marL="0" indent="0" algn="r">
              <a:buNone/>
            </a:pPr>
            <a:r>
              <a:rPr lang="ja-JP" altLang="en-US" dirty="0"/>
              <a:t>基本情報技術者過去問題 平成</a:t>
            </a:r>
            <a:r>
              <a:rPr lang="en-US" altLang="ja-JP" dirty="0"/>
              <a:t>28</a:t>
            </a:r>
            <a:r>
              <a:rPr lang="ja-JP" altLang="en-US" dirty="0"/>
              <a:t>年秋期 午後問</a:t>
            </a:r>
            <a:r>
              <a:rPr lang="en-US" altLang="ja-JP" dirty="0" smtClean="0"/>
              <a:t>3 </a:t>
            </a:r>
            <a:r>
              <a:rPr lang="ja-JP" altLang="en-US" dirty="0" smtClean="0"/>
              <a:t>改変</a:t>
            </a:r>
            <a:endParaRPr lang="en-US" altLang="ja-JP" dirty="0"/>
          </a:p>
        </p:txBody>
      </p:sp>
    </p:spTree>
    <p:extLst>
      <p:ext uri="{BB962C8B-B14F-4D97-AF65-F5344CB8AC3E}">
        <p14:creationId xmlns:p14="http://schemas.microsoft.com/office/powerpoint/2010/main" val="124899725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altLang="ja-JP" dirty="0">
                <a:solidFill>
                  <a:schemeClr val="tx1"/>
                </a:solidFill>
              </a:rPr>
              <a:t>SQL</a:t>
            </a:r>
            <a:r>
              <a:rPr lang="ja-JP" altLang="en-US" dirty="0">
                <a:solidFill>
                  <a:schemeClr val="tx1"/>
                </a:solidFill>
              </a:rPr>
              <a:t>文に関する問題</a:t>
            </a:r>
            <a:r>
              <a:rPr lang="en-US" altLang="ja-JP" dirty="0">
                <a:solidFill>
                  <a:schemeClr val="tx1"/>
                </a:solidFill>
              </a:rPr>
              <a:t> : </a:t>
            </a:r>
            <a:r>
              <a:rPr lang="ja-JP" altLang="en-US" dirty="0">
                <a:solidFill>
                  <a:schemeClr val="tx1"/>
                </a:solidFill>
              </a:rPr>
              <a:t>応用編</a:t>
            </a:r>
            <a:r>
              <a:rPr lang="en-US" altLang="ja-JP" dirty="0">
                <a:solidFill>
                  <a:schemeClr val="tx1"/>
                </a:solidFill>
              </a:rPr>
              <a:t> (1/</a:t>
            </a:r>
            <a:r>
              <a:rPr lang="ja-JP" altLang="en-US" dirty="0">
                <a:solidFill>
                  <a:schemeClr val="tx1"/>
                </a:solidFill>
              </a:rPr>
              <a:t>２</a:t>
            </a:r>
            <a:r>
              <a:rPr lang="en-US" altLang="ja-JP" dirty="0">
                <a:solidFill>
                  <a:schemeClr val="tx1"/>
                </a:solidFill>
              </a:rPr>
              <a:t>)</a:t>
            </a:r>
            <a:endParaRPr kumimoji="1" lang="ja-JP" altLang="en-US" dirty="0"/>
          </a:p>
        </p:txBody>
      </p:sp>
      <p:sp>
        <p:nvSpPr>
          <p:cNvPr id="3" name="コンテンツ プレースホルダー 2"/>
          <p:cNvSpPr>
            <a:spLocks noGrp="1"/>
          </p:cNvSpPr>
          <p:nvPr>
            <p:ph idx="1"/>
          </p:nvPr>
        </p:nvSpPr>
        <p:spPr/>
        <p:txBody>
          <a:bodyPr anchor="b"/>
          <a:lstStyle/>
          <a:p>
            <a:pPr algn="r"/>
            <a:r>
              <a:rPr kumimoji="1" lang="ja-JP" altLang="en-US" dirty="0" smtClean="0"/>
              <a:t>設問１は次スライド</a:t>
            </a:r>
            <a:endParaRPr kumimoji="1" lang="ja-JP" altLang="en-US" dirty="0"/>
          </a:p>
        </p:txBody>
      </p:sp>
      <p:pic>
        <p:nvPicPr>
          <p:cNvPr id="5" name="図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09599" y="1124464"/>
            <a:ext cx="4431957" cy="5524767"/>
          </a:xfrm>
          <a:prstGeom prst="rect">
            <a:avLst/>
          </a:prstGeom>
          <a:ln>
            <a:solidFill>
              <a:schemeClr val="accent1"/>
            </a:solidFill>
          </a:ln>
        </p:spPr>
      </p:pic>
    </p:spTree>
    <p:extLst>
      <p:ext uri="{BB962C8B-B14F-4D97-AF65-F5344CB8AC3E}">
        <p14:creationId xmlns:p14="http://schemas.microsoft.com/office/powerpoint/2010/main" val="24413132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altLang="ja-JP" dirty="0">
                <a:solidFill>
                  <a:schemeClr val="tx1"/>
                </a:solidFill>
              </a:rPr>
              <a:t>SQL</a:t>
            </a:r>
            <a:r>
              <a:rPr lang="ja-JP" altLang="en-US" dirty="0">
                <a:solidFill>
                  <a:schemeClr val="tx1"/>
                </a:solidFill>
              </a:rPr>
              <a:t>文に関する問題</a:t>
            </a:r>
            <a:r>
              <a:rPr lang="en-US" altLang="ja-JP" dirty="0">
                <a:solidFill>
                  <a:schemeClr val="tx1"/>
                </a:solidFill>
              </a:rPr>
              <a:t> : </a:t>
            </a:r>
            <a:r>
              <a:rPr lang="ja-JP" altLang="en-US" dirty="0">
                <a:solidFill>
                  <a:schemeClr val="tx1"/>
                </a:solidFill>
              </a:rPr>
              <a:t>応用編</a:t>
            </a:r>
            <a:r>
              <a:rPr lang="en-US" altLang="ja-JP" dirty="0">
                <a:solidFill>
                  <a:schemeClr val="tx1"/>
                </a:solidFill>
              </a:rPr>
              <a:t> (1/</a:t>
            </a:r>
            <a:r>
              <a:rPr lang="ja-JP" altLang="en-US" dirty="0">
                <a:solidFill>
                  <a:schemeClr val="tx1"/>
                </a:solidFill>
              </a:rPr>
              <a:t>２</a:t>
            </a:r>
            <a:r>
              <a:rPr lang="en-US" altLang="ja-JP" dirty="0">
                <a:solidFill>
                  <a:schemeClr val="tx1"/>
                </a:solidFill>
              </a:rPr>
              <a:t>)</a:t>
            </a:r>
            <a:endParaRPr kumimoji="1" lang="ja-JP" altLang="en-US" dirty="0"/>
          </a:p>
        </p:txBody>
      </p:sp>
      <p:sp>
        <p:nvSpPr>
          <p:cNvPr id="3" name="コンテンツ プレースホルダー 2"/>
          <p:cNvSpPr>
            <a:spLocks noGrp="1"/>
          </p:cNvSpPr>
          <p:nvPr>
            <p:ph sz="half" idx="1"/>
          </p:nvPr>
        </p:nvSpPr>
        <p:spPr>
          <a:xfrm>
            <a:off x="609600" y="982134"/>
            <a:ext cx="10972800" cy="2428332"/>
          </a:xfrm>
        </p:spPr>
        <p:txBody>
          <a:bodyPr>
            <a:normAutofit fontScale="92500" lnSpcReduction="20000"/>
          </a:bodyPr>
          <a:lstStyle/>
          <a:p>
            <a:pPr marL="0" indent="0">
              <a:buNone/>
            </a:pPr>
            <a:r>
              <a:rPr lang="ja-JP" altLang="en-US" dirty="0"/>
              <a:t>設問１</a:t>
            </a:r>
            <a:endParaRPr lang="en-US" altLang="ja-JP" dirty="0"/>
          </a:p>
          <a:p>
            <a:r>
              <a:rPr lang="ja-JP" altLang="en-US" dirty="0"/>
              <a:t>変更後の表を用いて通勤手当に関するデータを集計する。次の記述中の</a:t>
            </a:r>
            <a:r>
              <a:rPr lang="en-US" altLang="ja-JP" dirty="0"/>
              <a:t> [      ] </a:t>
            </a:r>
            <a:r>
              <a:rPr lang="ja-JP" altLang="en-US" dirty="0"/>
              <a:t>に入れる正しい答えを，解答群の中から選べ。</a:t>
            </a:r>
            <a:br>
              <a:rPr lang="ja-JP" altLang="en-US" dirty="0"/>
            </a:br>
            <a:r>
              <a:rPr lang="ja-JP" altLang="en-US" dirty="0"/>
              <a:t/>
            </a:r>
            <a:br>
              <a:rPr lang="ja-JP" altLang="en-US" dirty="0"/>
            </a:br>
            <a:r>
              <a:rPr lang="ja-JP" altLang="en-US" dirty="0"/>
              <a:t>　従業員ごとの通勤手当を求めるには，</a:t>
            </a:r>
            <a:r>
              <a:rPr lang="en-US" altLang="ja-JP" dirty="0"/>
              <a:t>[   a   ]</a:t>
            </a:r>
            <a:r>
              <a:rPr lang="ja-JP" altLang="en-US" dirty="0"/>
              <a:t>グループ化して，集合関数</a:t>
            </a:r>
            <a:r>
              <a:rPr lang="en-US" altLang="ja-JP" dirty="0"/>
              <a:t>[   b   ]</a:t>
            </a:r>
            <a:r>
              <a:rPr lang="ja-JP" altLang="en-US" dirty="0"/>
              <a:t>を用いればよい。また，交通機関ごとの利用者数を求めるには，</a:t>
            </a:r>
            <a:r>
              <a:rPr lang="en-US" altLang="ja-JP" dirty="0"/>
              <a:t>[   c   ]</a:t>
            </a:r>
            <a:r>
              <a:rPr lang="ja-JP" altLang="en-US" dirty="0"/>
              <a:t>グループ化して，集合関数</a:t>
            </a:r>
            <a:r>
              <a:rPr lang="en-US" altLang="ja-JP" dirty="0"/>
              <a:t>[   d   ]</a:t>
            </a:r>
            <a:r>
              <a:rPr lang="ja-JP" altLang="en-US" dirty="0"/>
              <a:t>を用いればよい</a:t>
            </a:r>
            <a:r>
              <a:rPr lang="ja-JP" altLang="en-US" dirty="0" smtClean="0"/>
              <a:t>。</a:t>
            </a:r>
            <a:endParaRPr lang="en-US" altLang="ja-JP" dirty="0"/>
          </a:p>
        </p:txBody>
      </p:sp>
      <p:sp>
        <p:nvSpPr>
          <p:cNvPr id="4" name="コンテンツ プレースホルダー 3"/>
          <p:cNvSpPr>
            <a:spLocks noGrp="1"/>
          </p:cNvSpPr>
          <p:nvPr>
            <p:ph sz="half" idx="2"/>
          </p:nvPr>
        </p:nvSpPr>
        <p:spPr>
          <a:xfrm>
            <a:off x="609600" y="3581704"/>
            <a:ext cx="10972800" cy="2809952"/>
          </a:xfrm>
        </p:spPr>
        <p:txBody>
          <a:bodyPr numCol="2">
            <a:normAutofit fontScale="92500" lnSpcReduction="20000"/>
          </a:bodyPr>
          <a:lstStyle/>
          <a:p>
            <a:pPr marL="0" indent="0">
              <a:buNone/>
            </a:pPr>
            <a:r>
              <a:rPr lang="en-US" altLang="ja-JP" u="sng" dirty="0"/>
              <a:t>a, c </a:t>
            </a:r>
            <a:r>
              <a:rPr lang="ja-JP" altLang="en-US" u="sng" dirty="0"/>
              <a:t>に関する解答群</a:t>
            </a:r>
            <a:endParaRPr lang="en-US" altLang="ja-JP" u="sng" dirty="0"/>
          </a:p>
          <a:p>
            <a:r>
              <a:rPr lang="ja-JP" altLang="en-US" dirty="0"/>
              <a:t>ア</a:t>
            </a:r>
            <a:r>
              <a:rPr lang="en-US" altLang="ja-JP" dirty="0"/>
              <a:t>. </a:t>
            </a:r>
            <a:r>
              <a:rPr lang="ja-JP" altLang="en-US" dirty="0"/>
              <a:t>交通機関表を交通機関コードで</a:t>
            </a:r>
            <a:endParaRPr lang="en-US" altLang="ja-JP" dirty="0"/>
          </a:p>
          <a:p>
            <a:r>
              <a:rPr lang="ja-JP" altLang="en-US" dirty="0"/>
              <a:t>イ</a:t>
            </a:r>
            <a:r>
              <a:rPr lang="en-US" altLang="ja-JP" dirty="0"/>
              <a:t>. </a:t>
            </a:r>
            <a:r>
              <a:rPr lang="ja-JP" altLang="en-US" smtClean="0"/>
              <a:t>従業員表</a:t>
            </a:r>
            <a:r>
              <a:rPr lang="ja-JP" altLang="en-US" dirty="0"/>
              <a:t>を従業員番号で</a:t>
            </a:r>
            <a:endParaRPr lang="en-US" altLang="ja-JP" dirty="0"/>
          </a:p>
          <a:p>
            <a:r>
              <a:rPr lang="ja-JP" altLang="en-US" dirty="0"/>
              <a:t>ウ</a:t>
            </a:r>
            <a:r>
              <a:rPr lang="en-US" altLang="ja-JP" dirty="0"/>
              <a:t>. </a:t>
            </a:r>
            <a:r>
              <a:rPr lang="ja-JP" altLang="en-US" dirty="0"/>
              <a:t>通勤費表を交通機関コードで</a:t>
            </a:r>
            <a:endParaRPr lang="en-US" altLang="ja-JP" dirty="0"/>
          </a:p>
          <a:p>
            <a:r>
              <a:rPr lang="ja-JP" altLang="en-US" dirty="0"/>
              <a:t>エ</a:t>
            </a:r>
            <a:r>
              <a:rPr lang="en-US" altLang="ja-JP" dirty="0"/>
              <a:t>. </a:t>
            </a:r>
            <a:r>
              <a:rPr lang="ja-JP" altLang="en-US" dirty="0"/>
              <a:t>通勤費表を従業員番号</a:t>
            </a:r>
            <a:r>
              <a:rPr lang="ja-JP" altLang="en-US" dirty="0" smtClean="0"/>
              <a:t>で</a:t>
            </a:r>
            <a:endParaRPr lang="en-US" altLang="ja-JP" dirty="0" smtClean="0"/>
          </a:p>
          <a:p>
            <a:endParaRPr lang="en-US" altLang="ja-JP" dirty="0"/>
          </a:p>
          <a:p>
            <a:endParaRPr lang="en-US" altLang="ja-JP" dirty="0" smtClean="0"/>
          </a:p>
          <a:p>
            <a:pPr marL="0" indent="0">
              <a:buNone/>
            </a:pPr>
            <a:r>
              <a:rPr lang="en-US" altLang="ja-JP" u="sng" dirty="0"/>
              <a:t>b</a:t>
            </a:r>
            <a:r>
              <a:rPr lang="en-US" altLang="ja-JP" u="sng" dirty="0" smtClean="0"/>
              <a:t>,  d</a:t>
            </a:r>
            <a:r>
              <a:rPr lang="ja-JP" altLang="en-US" u="sng" dirty="0" smtClean="0"/>
              <a:t>に関する解答群</a:t>
            </a:r>
            <a:endParaRPr lang="en-US" altLang="ja-JP" u="sng" dirty="0" smtClean="0"/>
          </a:p>
          <a:p>
            <a:r>
              <a:rPr lang="ja-JP" altLang="en-US" dirty="0"/>
              <a:t>ア</a:t>
            </a:r>
            <a:r>
              <a:rPr lang="en-US" altLang="ja-JP" dirty="0"/>
              <a:t>. </a:t>
            </a:r>
            <a:r>
              <a:rPr lang="en-US" altLang="ja-JP" dirty="0" smtClean="0"/>
              <a:t>AVG</a:t>
            </a:r>
            <a:endParaRPr lang="en-US" altLang="ja-JP" dirty="0"/>
          </a:p>
          <a:p>
            <a:r>
              <a:rPr lang="ja-JP" altLang="en-US" dirty="0"/>
              <a:t>イ</a:t>
            </a:r>
            <a:r>
              <a:rPr lang="en-US" altLang="ja-JP" dirty="0"/>
              <a:t>. </a:t>
            </a:r>
            <a:r>
              <a:rPr lang="en-US" altLang="ja-JP" dirty="0" smtClean="0"/>
              <a:t>COUNT</a:t>
            </a:r>
            <a:endParaRPr lang="en-US" altLang="ja-JP" dirty="0"/>
          </a:p>
          <a:p>
            <a:r>
              <a:rPr lang="ja-JP" altLang="en-US" dirty="0"/>
              <a:t>ウ</a:t>
            </a:r>
            <a:r>
              <a:rPr lang="en-US" altLang="ja-JP" dirty="0" smtClean="0"/>
              <a:t>. MAX</a:t>
            </a:r>
            <a:endParaRPr lang="en-US" altLang="ja-JP" dirty="0"/>
          </a:p>
          <a:p>
            <a:r>
              <a:rPr lang="ja-JP" altLang="en-US" dirty="0"/>
              <a:t>エ</a:t>
            </a:r>
            <a:r>
              <a:rPr lang="en-US" altLang="ja-JP" dirty="0"/>
              <a:t>. </a:t>
            </a:r>
            <a:r>
              <a:rPr lang="en-US" altLang="ja-JP" dirty="0" smtClean="0"/>
              <a:t>SUM</a:t>
            </a:r>
            <a:endParaRPr lang="en-US" altLang="ja-JP" dirty="0"/>
          </a:p>
        </p:txBody>
      </p:sp>
    </p:spTree>
    <p:extLst>
      <p:ext uri="{BB962C8B-B14F-4D97-AF65-F5344CB8AC3E}">
        <p14:creationId xmlns:p14="http://schemas.microsoft.com/office/powerpoint/2010/main" val="142141350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altLang="ja-JP" dirty="0">
                <a:solidFill>
                  <a:schemeClr val="tx1"/>
                </a:solidFill>
              </a:rPr>
              <a:t>SQL</a:t>
            </a:r>
            <a:r>
              <a:rPr lang="ja-JP" altLang="en-US" dirty="0">
                <a:solidFill>
                  <a:schemeClr val="tx1"/>
                </a:solidFill>
              </a:rPr>
              <a:t>文に関する問題</a:t>
            </a:r>
            <a:r>
              <a:rPr lang="en-US" altLang="ja-JP" dirty="0">
                <a:solidFill>
                  <a:schemeClr val="tx1"/>
                </a:solidFill>
              </a:rPr>
              <a:t> : </a:t>
            </a:r>
            <a:r>
              <a:rPr lang="ja-JP" altLang="en-US" dirty="0">
                <a:solidFill>
                  <a:schemeClr val="tx1"/>
                </a:solidFill>
              </a:rPr>
              <a:t>応用編</a:t>
            </a:r>
            <a:r>
              <a:rPr lang="en-US" altLang="ja-JP" dirty="0">
                <a:solidFill>
                  <a:schemeClr val="tx1"/>
                </a:solidFill>
              </a:rPr>
              <a:t> (1/</a:t>
            </a:r>
            <a:r>
              <a:rPr lang="ja-JP" altLang="en-US" dirty="0">
                <a:solidFill>
                  <a:schemeClr val="tx1"/>
                </a:solidFill>
              </a:rPr>
              <a:t>２</a:t>
            </a:r>
            <a:r>
              <a:rPr lang="en-US" altLang="ja-JP" dirty="0">
                <a:solidFill>
                  <a:schemeClr val="tx1"/>
                </a:solidFill>
              </a:rPr>
              <a:t>)</a:t>
            </a:r>
            <a:endParaRPr kumimoji="1" lang="ja-JP" altLang="en-US" dirty="0"/>
          </a:p>
        </p:txBody>
      </p:sp>
      <p:sp>
        <p:nvSpPr>
          <p:cNvPr id="3" name="コンテンツ プレースホルダー 2"/>
          <p:cNvSpPr>
            <a:spLocks noGrp="1"/>
          </p:cNvSpPr>
          <p:nvPr>
            <p:ph idx="1"/>
          </p:nvPr>
        </p:nvSpPr>
        <p:spPr/>
        <p:txBody>
          <a:bodyPr/>
          <a:lstStyle/>
          <a:p>
            <a:pPr marL="0" indent="0">
              <a:buNone/>
            </a:pPr>
            <a:r>
              <a:rPr lang="ja-JP" altLang="en-US" dirty="0" smtClean="0"/>
              <a:t>設問２</a:t>
            </a:r>
            <a:endParaRPr lang="en-US" altLang="ja-JP" dirty="0" smtClean="0"/>
          </a:p>
          <a:p>
            <a:r>
              <a:rPr lang="ja-JP" altLang="en-US" dirty="0" smtClean="0"/>
              <a:t>通勤</a:t>
            </a:r>
            <a:r>
              <a:rPr lang="ja-JP" altLang="en-US" dirty="0"/>
              <a:t>にバスを利用している従業員の従業員番号と交通機関名を表示する。ここで，交通機関コードは</a:t>
            </a:r>
            <a:r>
              <a:rPr lang="en-US" altLang="ja-JP" dirty="0"/>
              <a:t>3</a:t>
            </a:r>
            <a:r>
              <a:rPr lang="ja-JP" altLang="en-US" dirty="0"/>
              <a:t>文字の固定長文字列であり，バスの交通機関コードだけが文字</a:t>
            </a:r>
            <a:r>
              <a:rPr lang="en-US" altLang="ja-JP" dirty="0"/>
              <a:t>"B"</a:t>
            </a:r>
            <a:r>
              <a:rPr lang="ja-JP" altLang="en-US" dirty="0"/>
              <a:t>で始まる。次の</a:t>
            </a:r>
            <a:r>
              <a:rPr lang="en-US" altLang="ja-JP" dirty="0"/>
              <a:t>SQL</a:t>
            </a:r>
            <a:r>
              <a:rPr lang="ja-JP" altLang="en-US" dirty="0"/>
              <a:t>文</a:t>
            </a:r>
            <a:r>
              <a:rPr lang="ja-JP" altLang="en-US" dirty="0" smtClean="0"/>
              <a:t>の</a:t>
            </a:r>
            <a:r>
              <a:rPr lang="en-US" altLang="ja-JP" dirty="0" smtClean="0"/>
              <a:t>[   e   ]</a:t>
            </a:r>
            <a:r>
              <a:rPr lang="ja-JP" altLang="en-US" dirty="0" smtClean="0"/>
              <a:t>に</a:t>
            </a:r>
            <a:r>
              <a:rPr lang="ja-JP" altLang="en-US" dirty="0"/>
              <a:t>入れる正しい答えを，</a:t>
            </a:r>
            <a:r>
              <a:rPr lang="ja-JP" altLang="en-US" dirty="0" smtClean="0"/>
              <a:t>解答群の</a:t>
            </a:r>
            <a:r>
              <a:rPr lang="ja-JP" altLang="en-US" dirty="0"/>
              <a:t>中から選べ</a:t>
            </a:r>
            <a:r>
              <a:rPr lang="ja-JP" altLang="en-US" dirty="0" smtClean="0"/>
              <a:t>。</a:t>
            </a:r>
            <a:endParaRPr lang="en-US" altLang="ja-JP" dirty="0" smtClean="0"/>
          </a:p>
          <a:p>
            <a:endParaRPr kumimoji="1" lang="en-US" altLang="ja-JP" dirty="0"/>
          </a:p>
          <a:p>
            <a:endParaRPr lang="en-US" altLang="ja-JP" dirty="0" smtClean="0"/>
          </a:p>
          <a:p>
            <a:endParaRPr lang="en-US" altLang="ja-JP" dirty="0"/>
          </a:p>
          <a:p>
            <a:endParaRPr lang="en-US" altLang="ja-JP" dirty="0"/>
          </a:p>
          <a:p>
            <a:endParaRPr lang="en-US" altLang="ja-JP" dirty="0" smtClean="0"/>
          </a:p>
          <a:p>
            <a:pPr marL="0" indent="0">
              <a:buNone/>
            </a:pPr>
            <a:r>
              <a:rPr lang="en-US" altLang="ja-JP" u="sng" dirty="0"/>
              <a:t>e</a:t>
            </a:r>
            <a:r>
              <a:rPr kumimoji="1" lang="ja-JP" altLang="en-US" u="sng" dirty="0" smtClean="0"/>
              <a:t>に関する解答群</a:t>
            </a:r>
            <a:endParaRPr kumimoji="1" lang="en-US" altLang="ja-JP" u="sng" dirty="0" smtClean="0"/>
          </a:p>
          <a:p>
            <a:endParaRPr lang="en-US" altLang="ja-JP" dirty="0"/>
          </a:p>
          <a:p>
            <a:r>
              <a:rPr lang="ja-JP" altLang="en-US" dirty="0"/>
              <a:t>ア</a:t>
            </a:r>
            <a:r>
              <a:rPr lang="en-US" altLang="ja-JP" dirty="0" smtClean="0"/>
              <a:t>. </a:t>
            </a:r>
            <a:r>
              <a:rPr lang="ja-JP" altLang="en-US" dirty="0" smtClean="0"/>
              <a:t>通勤費表</a:t>
            </a:r>
            <a:r>
              <a:rPr lang="en-US" altLang="ja-JP" dirty="0"/>
              <a:t>.</a:t>
            </a:r>
            <a:r>
              <a:rPr lang="ja-JP" altLang="en-US" dirty="0"/>
              <a:t>交通機関コード </a:t>
            </a:r>
            <a:r>
              <a:rPr lang="en-US" altLang="ja-JP" dirty="0"/>
              <a:t>IN ('B00'</a:t>
            </a:r>
            <a:r>
              <a:rPr lang="ja-JP" altLang="en-US" dirty="0"/>
              <a:t>，</a:t>
            </a:r>
            <a:r>
              <a:rPr lang="en-US" altLang="ja-JP" dirty="0"/>
              <a:t>'B99</a:t>
            </a:r>
            <a:r>
              <a:rPr lang="en-US" altLang="ja-JP" dirty="0" smtClean="0"/>
              <a:t>')</a:t>
            </a:r>
            <a:endParaRPr lang="en-US" altLang="ja-JP" dirty="0"/>
          </a:p>
          <a:p>
            <a:r>
              <a:rPr lang="ja-JP" altLang="en-US" dirty="0"/>
              <a:t>イ</a:t>
            </a:r>
            <a:r>
              <a:rPr lang="en-US" altLang="ja-JP" dirty="0" smtClean="0"/>
              <a:t>. </a:t>
            </a:r>
            <a:r>
              <a:rPr lang="ja-JP" altLang="en-US" dirty="0" smtClean="0"/>
              <a:t>通勤費表</a:t>
            </a:r>
            <a:r>
              <a:rPr lang="en-US" altLang="ja-JP" dirty="0"/>
              <a:t>.</a:t>
            </a:r>
            <a:r>
              <a:rPr lang="ja-JP" altLang="en-US" dirty="0"/>
              <a:t>交通機関コード </a:t>
            </a:r>
            <a:r>
              <a:rPr lang="en-US" altLang="ja-JP" dirty="0"/>
              <a:t>LIKE 'B</a:t>
            </a:r>
            <a:r>
              <a:rPr lang="en-US" altLang="ja-JP" dirty="0" smtClean="0"/>
              <a:t>%'</a:t>
            </a:r>
            <a:endParaRPr lang="en-US" altLang="ja-JP" dirty="0"/>
          </a:p>
          <a:p>
            <a:r>
              <a:rPr lang="ja-JP" altLang="en-US" dirty="0"/>
              <a:t>ウ</a:t>
            </a:r>
            <a:r>
              <a:rPr lang="en-US" altLang="ja-JP" dirty="0" smtClean="0"/>
              <a:t>. </a:t>
            </a:r>
            <a:r>
              <a:rPr lang="ja-JP" altLang="en-US" dirty="0" smtClean="0"/>
              <a:t>通勤費表</a:t>
            </a:r>
            <a:r>
              <a:rPr lang="en-US" altLang="ja-JP" dirty="0"/>
              <a:t>.</a:t>
            </a:r>
            <a:r>
              <a:rPr lang="ja-JP" altLang="en-US" dirty="0"/>
              <a:t>交通機関コード </a:t>
            </a:r>
            <a:r>
              <a:rPr lang="en-US" altLang="ja-JP" dirty="0"/>
              <a:t>LIKE </a:t>
            </a:r>
            <a:r>
              <a:rPr lang="en-US" altLang="ja-JP" dirty="0" smtClean="0"/>
              <a:t>'B_'</a:t>
            </a:r>
            <a:endParaRPr lang="en-US" altLang="ja-JP" dirty="0"/>
          </a:p>
          <a:p>
            <a:r>
              <a:rPr lang="ja-JP" altLang="en-US" dirty="0"/>
              <a:t>エ</a:t>
            </a:r>
            <a:r>
              <a:rPr lang="en-US" altLang="ja-JP" dirty="0" smtClean="0"/>
              <a:t>. </a:t>
            </a:r>
            <a:r>
              <a:rPr lang="ja-JP" altLang="en-US" dirty="0" smtClean="0"/>
              <a:t>通勤費表</a:t>
            </a:r>
            <a:r>
              <a:rPr lang="en-US" altLang="ja-JP" dirty="0"/>
              <a:t>.</a:t>
            </a:r>
            <a:r>
              <a:rPr lang="ja-JP" altLang="en-US" dirty="0"/>
              <a:t>交通機関コード </a:t>
            </a:r>
            <a:r>
              <a:rPr lang="en-US" altLang="ja-JP" dirty="0"/>
              <a:t>LIKE </a:t>
            </a:r>
            <a:r>
              <a:rPr lang="en-US" altLang="ja-JP" dirty="0" smtClean="0"/>
              <a:t>’_B</a:t>
            </a:r>
            <a:r>
              <a:rPr lang="en-US" altLang="ja-JP" dirty="0"/>
              <a:t>%'</a:t>
            </a:r>
            <a:endParaRPr kumimoji="1" lang="en-US" altLang="ja-JP" dirty="0" smtClean="0"/>
          </a:p>
          <a:p>
            <a:endParaRPr kumimoji="1" lang="ja-JP" altLang="en-US" dirty="0"/>
          </a:p>
        </p:txBody>
      </p:sp>
      <p:pic>
        <p:nvPicPr>
          <p:cNvPr id="4" name="図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523335" y="2528711"/>
            <a:ext cx="7145329" cy="1350433"/>
          </a:xfrm>
          <a:prstGeom prst="rect">
            <a:avLst/>
          </a:prstGeom>
        </p:spPr>
      </p:pic>
    </p:spTree>
    <p:extLst>
      <p:ext uri="{BB962C8B-B14F-4D97-AF65-F5344CB8AC3E}">
        <p14:creationId xmlns:p14="http://schemas.microsoft.com/office/powerpoint/2010/main" val="1088689307"/>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altLang="ja-JP" dirty="0">
                <a:solidFill>
                  <a:schemeClr val="tx1"/>
                </a:solidFill>
              </a:rPr>
              <a:t>SQL</a:t>
            </a:r>
            <a:r>
              <a:rPr lang="ja-JP" altLang="en-US" dirty="0">
                <a:solidFill>
                  <a:schemeClr val="tx1"/>
                </a:solidFill>
              </a:rPr>
              <a:t>文に関する問題</a:t>
            </a:r>
            <a:r>
              <a:rPr lang="en-US" altLang="ja-JP" dirty="0">
                <a:solidFill>
                  <a:schemeClr val="tx1"/>
                </a:solidFill>
              </a:rPr>
              <a:t> : </a:t>
            </a:r>
            <a:r>
              <a:rPr lang="ja-JP" altLang="en-US" dirty="0">
                <a:solidFill>
                  <a:schemeClr val="tx1"/>
                </a:solidFill>
              </a:rPr>
              <a:t>応用編</a:t>
            </a:r>
            <a:r>
              <a:rPr lang="en-US" altLang="ja-JP" dirty="0">
                <a:solidFill>
                  <a:schemeClr val="tx1"/>
                </a:solidFill>
              </a:rPr>
              <a:t> </a:t>
            </a:r>
            <a:r>
              <a:rPr lang="en-US" altLang="ja-JP" dirty="0" smtClean="0">
                <a:solidFill>
                  <a:schemeClr val="tx1"/>
                </a:solidFill>
              </a:rPr>
              <a:t>(2/</a:t>
            </a:r>
            <a:r>
              <a:rPr lang="ja-JP" altLang="en-US" dirty="0">
                <a:solidFill>
                  <a:schemeClr val="tx1"/>
                </a:solidFill>
              </a:rPr>
              <a:t>２</a:t>
            </a:r>
            <a:r>
              <a:rPr lang="en-US" altLang="ja-JP" dirty="0">
                <a:solidFill>
                  <a:schemeClr val="tx1"/>
                </a:solidFill>
              </a:rPr>
              <a:t>)</a:t>
            </a:r>
            <a:endParaRPr kumimoji="1" lang="ja-JP" altLang="en-US" dirty="0"/>
          </a:p>
        </p:txBody>
      </p:sp>
      <p:sp>
        <p:nvSpPr>
          <p:cNvPr id="3" name="コンテンツ プレースホルダー 2"/>
          <p:cNvSpPr>
            <a:spLocks noGrp="1"/>
          </p:cNvSpPr>
          <p:nvPr>
            <p:ph idx="1"/>
          </p:nvPr>
        </p:nvSpPr>
        <p:spPr/>
        <p:txBody>
          <a:bodyPr>
            <a:normAutofit fontScale="92500" lnSpcReduction="20000"/>
          </a:bodyPr>
          <a:lstStyle/>
          <a:p>
            <a:pPr marL="0" indent="0">
              <a:buNone/>
            </a:pPr>
            <a:r>
              <a:rPr lang="ja-JP" altLang="en-US" dirty="0" smtClean="0"/>
              <a:t>大問</a:t>
            </a:r>
            <a:r>
              <a:rPr lang="en-US" altLang="ja-JP" dirty="0" smtClean="0"/>
              <a:t>2(</a:t>
            </a:r>
            <a:r>
              <a:rPr lang="ja-JP" altLang="en-US" dirty="0" smtClean="0"/>
              <a:t>設問は４つ</a:t>
            </a:r>
            <a:r>
              <a:rPr lang="en-US" altLang="ja-JP" dirty="0" smtClean="0"/>
              <a:t>)</a:t>
            </a:r>
          </a:p>
          <a:p>
            <a:r>
              <a:rPr lang="ja-JP" altLang="en-US" dirty="0"/>
              <a:t>遊園地の入園者情報を管理する関係データベースに関する次の記述を読んで，設問</a:t>
            </a:r>
            <a:r>
              <a:rPr lang="en-US" altLang="ja-JP" dirty="0"/>
              <a:t>1</a:t>
            </a:r>
            <a:r>
              <a:rPr lang="ja-JP" altLang="en-US" dirty="0"/>
              <a:t>～</a:t>
            </a:r>
            <a:r>
              <a:rPr lang="en-US" altLang="ja-JP" dirty="0"/>
              <a:t>4</a:t>
            </a:r>
            <a:r>
              <a:rPr lang="ja-JP" altLang="en-US" dirty="0"/>
              <a:t>に答えよ。</a:t>
            </a:r>
            <a:br>
              <a:rPr lang="ja-JP" altLang="en-US" dirty="0"/>
            </a:br>
            <a:r>
              <a:rPr lang="ja-JP" altLang="en-US" dirty="0"/>
              <a:t/>
            </a:r>
            <a:br>
              <a:rPr lang="ja-JP" altLang="en-US" dirty="0"/>
            </a:br>
            <a:r>
              <a:rPr lang="ja-JP" altLang="en-US" dirty="0"/>
              <a:t>　遊園地</a:t>
            </a:r>
            <a:r>
              <a:rPr lang="en-US" altLang="ja-JP" dirty="0"/>
              <a:t>Y</a:t>
            </a:r>
            <a:r>
              <a:rPr lang="ja-JP" altLang="en-US" dirty="0"/>
              <a:t>では，各アトラクションの入り口に</a:t>
            </a:r>
            <a:r>
              <a:rPr lang="en-US" altLang="ja-JP" dirty="0"/>
              <a:t>IC</a:t>
            </a:r>
            <a:r>
              <a:rPr lang="ja-JP" altLang="en-US" dirty="0"/>
              <a:t>カードの読取り機を設置して，入園者の利用状況を収集するシステムを導入した。入園者は，全てのアトラクションを追加料金なしで利用できるパスポートか，アトラクション利用の都度，料金が課金される入園券のいずれかを購入し，対応する</a:t>
            </a:r>
            <a:r>
              <a:rPr lang="en-US" altLang="ja-JP" dirty="0"/>
              <a:t>IC</a:t>
            </a:r>
            <a:r>
              <a:rPr lang="ja-JP" altLang="en-US" dirty="0"/>
              <a:t>カードを受け取る。</a:t>
            </a:r>
            <a:r>
              <a:rPr lang="en-US" altLang="ja-JP" dirty="0"/>
              <a:t>IC</a:t>
            </a:r>
            <a:r>
              <a:rPr lang="ja-JP" altLang="en-US" dirty="0"/>
              <a:t>カードは退園時に料金を精算してから返却する。ここで，入園者は退園まで遊園地を出ることはないものとする。</a:t>
            </a:r>
            <a:br>
              <a:rPr lang="ja-JP" altLang="en-US" dirty="0"/>
            </a:br>
            <a:r>
              <a:rPr lang="ja-JP" altLang="en-US" dirty="0"/>
              <a:t>　遊園地</a:t>
            </a:r>
            <a:r>
              <a:rPr lang="en-US" altLang="ja-JP" dirty="0"/>
              <a:t>Y</a:t>
            </a:r>
            <a:r>
              <a:rPr lang="ja-JP" altLang="en-US" dirty="0"/>
              <a:t>では，システム導入前は入園者の情報を図</a:t>
            </a:r>
            <a:r>
              <a:rPr lang="en-US" altLang="ja-JP" dirty="0"/>
              <a:t>1</a:t>
            </a:r>
            <a:r>
              <a:rPr lang="ja-JP" altLang="en-US" dirty="0"/>
              <a:t>に示す表で構成されるデータベースで管理していた。下線付きの項目は主キーを表す</a:t>
            </a:r>
            <a:r>
              <a:rPr lang="ja-JP" altLang="en-US" dirty="0" smtClean="0"/>
              <a:t>。</a:t>
            </a:r>
            <a:endParaRPr kumimoji="1" lang="en-US" altLang="ja-JP" dirty="0"/>
          </a:p>
          <a:p>
            <a:endParaRPr lang="en-US" altLang="ja-JP" dirty="0" smtClean="0"/>
          </a:p>
          <a:p>
            <a:endParaRPr kumimoji="1" lang="en-US" altLang="ja-JP" dirty="0"/>
          </a:p>
          <a:p>
            <a:endParaRPr lang="en-US" altLang="ja-JP" dirty="0" smtClean="0"/>
          </a:p>
          <a:p>
            <a:endParaRPr lang="en-US" altLang="ja-JP" dirty="0"/>
          </a:p>
          <a:p>
            <a:endParaRPr lang="en-US" altLang="ja-JP" dirty="0" smtClean="0"/>
          </a:p>
          <a:p>
            <a:endParaRPr lang="en-US" altLang="ja-JP" dirty="0"/>
          </a:p>
          <a:p>
            <a:endParaRPr lang="en-US" altLang="ja-JP" dirty="0" smtClean="0"/>
          </a:p>
          <a:p>
            <a:endParaRPr lang="en-US" altLang="ja-JP" dirty="0" smtClean="0"/>
          </a:p>
          <a:p>
            <a:pPr marL="0" indent="0">
              <a:buNone/>
            </a:pPr>
            <a:endParaRPr kumimoji="1" lang="en-US" altLang="ja-JP" dirty="0"/>
          </a:p>
          <a:p>
            <a:pPr marL="0" indent="0" algn="r">
              <a:buNone/>
            </a:pPr>
            <a:r>
              <a:rPr lang="ja-JP" altLang="en-US" dirty="0"/>
              <a:t>基本情報技術者過去問題 平成</a:t>
            </a:r>
            <a:r>
              <a:rPr lang="en-US" altLang="ja-JP" dirty="0"/>
              <a:t>28</a:t>
            </a:r>
            <a:r>
              <a:rPr lang="ja-JP" altLang="en-US" dirty="0"/>
              <a:t>年春期 午後問</a:t>
            </a:r>
            <a:r>
              <a:rPr lang="en-US" altLang="ja-JP" dirty="0" smtClean="0"/>
              <a:t>3</a:t>
            </a:r>
            <a:endParaRPr lang="en-US" altLang="ja-JP" dirty="0"/>
          </a:p>
        </p:txBody>
      </p:sp>
      <p:pic>
        <p:nvPicPr>
          <p:cNvPr id="4" name="図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74700" y="3469922"/>
            <a:ext cx="3733800" cy="3187700"/>
          </a:xfrm>
          <a:prstGeom prst="rect">
            <a:avLst/>
          </a:prstGeom>
          <a:ln>
            <a:solidFill>
              <a:schemeClr val="accent1"/>
            </a:solidFill>
          </a:ln>
        </p:spPr>
      </p:pic>
    </p:spTree>
    <p:extLst>
      <p:ext uri="{BB962C8B-B14F-4D97-AF65-F5344CB8AC3E}">
        <p14:creationId xmlns:p14="http://schemas.microsoft.com/office/powerpoint/2010/main" val="1040510309"/>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altLang="ja-JP" dirty="0">
                <a:solidFill>
                  <a:schemeClr val="tx1"/>
                </a:solidFill>
              </a:rPr>
              <a:t>SQL</a:t>
            </a:r>
            <a:r>
              <a:rPr lang="ja-JP" altLang="en-US" dirty="0">
                <a:solidFill>
                  <a:schemeClr val="tx1"/>
                </a:solidFill>
              </a:rPr>
              <a:t>文に関する問題</a:t>
            </a:r>
            <a:r>
              <a:rPr lang="en-US" altLang="ja-JP" dirty="0">
                <a:solidFill>
                  <a:schemeClr val="tx1"/>
                </a:solidFill>
              </a:rPr>
              <a:t> : </a:t>
            </a:r>
            <a:r>
              <a:rPr lang="ja-JP" altLang="en-US" dirty="0">
                <a:solidFill>
                  <a:schemeClr val="tx1"/>
                </a:solidFill>
              </a:rPr>
              <a:t>応用編</a:t>
            </a:r>
            <a:r>
              <a:rPr lang="en-US" altLang="ja-JP" dirty="0">
                <a:solidFill>
                  <a:schemeClr val="tx1"/>
                </a:solidFill>
              </a:rPr>
              <a:t> (2/</a:t>
            </a:r>
            <a:r>
              <a:rPr lang="ja-JP" altLang="en-US" dirty="0">
                <a:solidFill>
                  <a:schemeClr val="tx1"/>
                </a:solidFill>
              </a:rPr>
              <a:t>２</a:t>
            </a:r>
            <a:r>
              <a:rPr lang="en-US" altLang="ja-JP" dirty="0">
                <a:solidFill>
                  <a:schemeClr val="tx1"/>
                </a:solidFill>
              </a:rPr>
              <a:t>)</a:t>
            </a:r>
            <a:endParaRPr kumimoji="1" lang="ja-JP" altLang="en-US" dirty="0"/>
          </a:p>
        </p:txBody>
      </p:sp>
      <p:sp>
        <p:nvSpPr>
          <p:cNvPr id="3" name="コンテンツ プレースホルダー 2"/>
          <p:cNvSpPr>
            <a:spLocks noGrp="1"/>
          </p:cNvSpPr>
          <p:nvPr>
            <p:ph sz="half" idx="1"/>
          </p:nvPr>
        </p:nvSpPr>
        <p:spPr>
          <a:xfrm>
            <a:off x="609600" y="982134"/>
            <a:ext cx="10972800" cy="1422399"/>
          </a:xfrm>
        </p:spPr>
        <p:txBody>
          <a:bodyPr>
            <a:normAutofit fontScale="55000" lnSpcReduction="20000"/>
          </a:bodyPr>
          <a:lstStyle/>
          <a:p>
            <a:pPr marL="0" indent="0">
              <a:buNone/>
            </a:pPr>
            <a:r>
              <a:rPr lang="ja-JP" altLang="en-US" dirty="0" smtClean="0"/>
              <a:t>設問１</a:t>
            </a:r>
            <a:endParaRPr lang="en-US" altLang="ja-JP" dirty="0" smtClean="0"/>
          </a:p>
          <a:p>
            <a:r>
              <a:rPr lang="ja-JP" altLang="en-US" dirty="0" smtClean="0"/>
              <a:t>システム</a:t>
            </a:r>
            <a:r>
              <a:rPr lang="ja-JP" altLang="en-US" dirty="0"/>
              <a:t>の導入に当たり，データベースの表を図</a:t>
            </a:r>
            <a:r>
              <a:rPr lang="en-US" altLang="ja-JP" dirty="0"/>
              <a:t>2</a:t>
            </a:r>
            <a:r>
              <a:rPr lang="ja-JP" altLang="en-US" dirty="0"/>
              <a:t>に示すとおり再設計した。次の記述中の　に入れる適切な答えを，解答群の中から選べ。</a:t>
            </a:r>
            <a:br>
              <a:rPr lang="ja-JP" altLang="en-US" dirty="0"/>
            </a:br>
            <a:r>
              <a:rPr lang="ja-JP" altLang="en-US" dirty="0"/>
              <a:t/>
            </a:r>
            <a:br>
              <a:rPr lang="ja-JP" altLang="en-US" dirty="0"/>
            </a:br>
            <a:r>
              <a:rPr lang="ja-JP" altLang="en-US" dirty="0"/>
              <a:t>　入園者表に退園時刻の項目を追加することによって</a:t>
            </a:r>
            <a:r>
              <a:rPr lang="ja-JP" altLang="en-US" dirty="0" smtClean="0"/>
              <a:t>，</a:t>
            </a:r>
            <a:r>
              <a:rPr lang="en-US" altLang="ja-JP" dirty="0" smtClean="0"/>
              <a:t>[   a   ]</a:t>
            </a:r>
            <a:r>
              <a:rPr lang="ja-JP" altLang="en-US" dirty="0" smtClean="0"/>
              <a:t>が</a:t>
            </a:r>
            <a:r>
              <a:rPr lang="ja-JP" altLang="en-US" dirty="0"/>
              <a:t>分かるようになった。また，利用表を追加することによって</a:t>
            </a:r>
            <a:r>
              <a:rPr lang="ja-JP" altLang="en-US" dirty="0" smtClean="0"/>
              <a:t>，</a:t>
            </a:r>
            <a:r>
              <a:rPr lang="en-US" altLang="ja-JP" dirty="0" smtClean="0"/>
              <a:t>[   b   ]</a:t>
            </a:r>
            <a:r>
              <a:rPr lang="ja-JP" altLang="en-US" dirty="0" smtClean="0"/>
              <a:t>が</a:t>
            </a:r>
            <a:r>
              <a:rPr lang="ja-JP" altLang="en-US" dirty="0"/>
              <a:t>分かるようになった。各アトラクションには一意のアトラクション番号を割り振って，利用表から分離したアトラクション表を作成した。</a:t>
            </a:r>
          </a:p>
        </p:txBody>
      </p:sp>
      <p:sp>
        <p:nvSpPr>
          <p:cNvPr id="4" name="コンテンツ プレースホルダー 3"/>
          <p:cNvSpPr>
            <a:spLocks noGrp="1"/>
          </p:cNvSpPr>
          <p:nvPr>
            <p:ph sz="half" idx="2"/>
          </p:nvPr>
        </p:nvSpPr>
        <p:spPr>
          <a:xfrm>
            <a:off x="4154311" y="2575771"/>
            <a:ext cx="7428089" cy="4195681"/>
          </a:xfrm>
        </p:spPr>
        <p:txBody>
          <a:bodyPr numCol="2">
            <a:normAutofit fontScale="55000" lnSpcReduction="20000"/>
          </a:bodyPr>
          <a:lstStyle/>
          <a:p>
            <a:pPr marL="0" indent="0">
              <a:buNone/>
            </a:pPr>
            <a:r>
              <a:rPr lang="en-US" altLang="ja-JP" u="sng" dirty="0"/>
              <a:t>a</a:t>
            </a:r>
            <a:r>
              <a:rPr lang="en-US" altLang="ja-JP" u="sng" dirty="0" smtClean="0"/>
              <a:t>, b</a:t>
            </a:r>
            <a:r>
              <a:rPr lang="ja-JP" altLang="en-US" u="sng" dirty="0" smtClean="0"/>
              <a:t>に関する解答群</a:t>
            </a:r>
            <a:endParaRPr lang="en-US" altLang="ja-JP" u="sng" dirty="0" smtClean="0"/>
          </a:p>
          <a:p>
            <a:pPr marL="0" indent="0">
              <a:buNone/>
            </a:pPr>
            <a:endParaRPr lang="en-US" altLang="ja-JP" u="sng" dirty="0" smtClean="0"/>
          </a:p>
          <a:p>
            <a:r>
              <a:rPr lang="ja-JP" altLang="en-US" dirty="0"/>
              <a:t>ア</a:t>
            </a:r>
            <a:r>
              <a:rPr lang="en-US" altLang="ja-JP" dirty="0" smtClean="0"/>
              <a:t>. </a:t>
            </a:r>
            <a:r>
              <a:rPr lang="ja-JP" altLang="en-US" dirty="0" smtClean="0"/>
              <a:t>アトラクション</a:t>
            </a:r>
            <a:r>
              <a:rPr lang="ja-JP" altLang="en-US" dirty="0"/>
              <a:t>の待ち時間</a:t>
            </a:r>
          </a:p>
          <a:p>
            <a:r>
              <a:rPr lang="ja-JP" altLang="en-US" dirty="0" smtClean="0"/>
              <a:t>イ</a:t>
            </a:r>
            <a:r>
              <a:rPr lang="en-US" altLang="ja-JP" dirty="0" smtClean="0"/>
              <a:t>. </a:t>
            </a:r>
            <a:r>
              <a:rPr lang="ja-JP" altLang="en-US" dirty="0" smtClean="0"/>
              <a:t>休園</a:t>
            </a:r>
            <a:r>
              <a:rPr lang="ja-JP" altLang="en-US" dirty="0"/>
              <a:t>日</a:t>
            </a:r>
          </a:p>
          <a:p>
            <a:r>
              <a:rPr lang="ja-JP" altLang="en-US" dirty="0" smtClean="0"/>
              <a:t>ウ</a:t>
            </a:r>
            <a:r>
              <a:rPr lang="en-US" altLang="ja-JP" dirty="0" smtClean="0"/>
              <a:t>. </a:t>
            </a:r>
            <a:r>
              <a:rPr lang="ja-JP" altLang="en-US" dirty="0" smtClean="0"/>
              <a:t>入園者数</a:t>
            </a:r>
            <a:endParaRPr lang="ja-JP" altLang="en-US" dirty="0"/>
          </a:p>
          <a:p>
            <a:r>
              <a:rPr lang="ja-JP" altLang="en-US" dirty="0" smtClean="0"/>
              <a:t>エ</a:t>
            </a:r>
            <a:r>
              <a:rPr lang="en-US" altLang="ja-JP" dirty="0" smtClean="0"/>
              <a:t>. </a:t>
            </a:r>
            <a:r>
              <a:rPr lang="ja-JP" altLang="en-US" dirty="0" smtClean="0"/>
              <a:t>入園者</a:t>
            </a:r>
            <a:r>
              <a:rPr lang="ja-JP" altLang="en-US" dirty="0"/>
              <a:t>のアトラクション利用状況</a:t>
            </a:r>
          </a:p>
          <a:p>
            <a:r>
              <a:rPr lang="ja-JP" altLang="en-US" dirty="0" smtClean="0"/>
              <a:t>オ</a:t>
            </a:r>
            <a:r>
              <a:rPr lang="en-US" altLang="ja-JP" dirty="0" smtClean="0"/>
              <a:t>. </a:t>
            </a:r>
            <a:r>
              <a:rPr lang="ja-JP" altLang="en-US" dirty="0" smtClean="0"/>
              <a:t>入園者</a:t>
            </a:r>
            <a:r>
              <a:rPr lang="ja-JP" altLang="en-US" dirty="0"/>
              <a:t>の滞在時間</a:t>
            </a:r>
          </a:p>
          <a:p>
            <a:endParaRPr lang="en-US" altLang="ja-JP" u="sng" dirty="0"/>
          </a:p>
          <a:p>
            <a:pPr marL="0" indent="0">
              <a:buNone/>
            </a:pPr>
            <a:endParaRPr lang="en-US" altLang="ja-JP" dirty="0" smtClean="0"/>
          </a:p>
        </p:txBody>
      </p:sp>
      <p:pic>
        <p:nvPicPr>
          <p:cNvPr id="8" name="図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09600" y="2575771"/>
            <a:ext cx="2968978" cy="4195681"/>
          </a:xfrm>
          <a:prstGeom prst="rect">
            <a:avLst/>
          </a:prstGeom>
          <a:ln>
            <a:solidFill>
              <a:schemeClr val="accent1"/>
            </a:solidFill>
          </a:ln>
        </p:spPr>
      </p:pic>
    </p:spTree>
    <p:extLst>
      <p:ext uri="{BB962C8B-B14F-4D97-AF65-F5344CB8AC3E}">
        <p14:creationId xmlns:p14="http://schemas.microsoft.com/office/powerpoint/2010/main" val="897425842"/>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4"/>
          <p:cNvSpPr>
            <a:spLocks noGrp="1"/>
          </p:cNvSpPr>
          <p:nvPr>
            <p:ph type="title"/>
          </p:nvPr>
        </p:nvSpPr>
        <p:spPr/>
        <p:txBody>
          <a:bodyPr/>
          <a:lstStyle/>
          <a:p>
            <a:r>
              <a:rPr lang="en-US" altLang="ja-JP" dirty="0">
                <a:solidFill>
                  <a:schemeClr val="tx1"/>
                </a:solidFill>
              </a:rPr>
              <a:t>SQL</a:t>
            </a:r>
            <a:r>
              <a:rPr lang="ja-JP" altLang="en-US" dirty="0">
                <a:solidFill>
                  <a:schemeClr val="tx1"/>
                </a:solidFill>
              </a:rPr>
              <a:t>文に関する問題</a:t>
            </a:r>
            <a:r>
              <a:rPr lang="en-US" altLang="ja-JP" dirty="0">
                <a:solidFill>
                  <a:schemeClr val="tx1"/>
                </a:solidFill>
              </a:rPr>
              <a:t> : </a:t>
            </a:r>
            <a:r>
              <a:rPr lang="ja-JP" altLang="en-US" dirty="0">
                <a:solidFill>
                  <a:schemeClr val="tx1"/>
                </a:solidFill>
              </a:rPr>
              <a:t>応用編</a:t>
            </a:r>
            <a:r>
              <a:rPr lang="en-US" altLang="ja-JP" dirty="0">
                <a:solidFill>
                  <a:schemeClr val="tx1"/>
                </a:solidFill>
              </a:rPr>
              <a:t> (2/</a:t>
            </a:r>
            <a:r>
              <a:rPr lang="ja-JP" altLang="en-US" dirty="0">
                <a:solidFill>
                  <a:schemeClr val="tx1"/>
                </a:solidFill>
              </a:rPr>
              <a:t>２</a:t>
            </a:r>
            <a:r>
              <a:rPr lang="en-US" altLang="ja-JP" dirty="0">
                <a:solidFill>
                  <a:schemeClr val="tx1"/>
                </a:solidFill>
              </a:rPr>
              <a:t>)</a:t>
            </a:r>
            <a:endParaRPr kumimoji="1" lang="ja-JP" altLang="en-US" dirty="0"/>
          </a:p>
        </p:txBody>
      </p:sp>
      <p:sp>
        <p:nvSpPr>
          <p:cNvPr id="6" name="コンテンツ プレースホルダー 5"/>
          <p:cNvSpPr>
            <a:spLocks noGrp="1"/>
          </p:cNvSpPr>
          <p:nvPr>
            <p:ph idx="1"/>
          </p:nvPr>
        </p:nvSpPr>
        <p:spPr/>
        <p:txBody>
          <a:bodyPr/>
          <a:lstStyle/>
          <a:p>
            <a:pPr marL="0" indent="0">
              <a:buNone/>
            </a:pPr>
            <a:r>
              <a:rPr kumimoji="1" lang="ja-JP" altLang="en-US" dirty="0" smtClean="0"/>
              <a:t>設問２</a:t>
            </a:r>
            <a:endParaRPr kumimoji="1" lang="en-US" altLang="ja-JP" dirty="0" smtClean="0"/>
          </a:p>
          <a:p>
            <a:r>
              <a:rPr lang="ja-JP" altLang="en-US" dirty="0"/>
              <a:t>アトラクションごとの延べ利用者数を表示する。次の</a:t>
            </a:r>
            <a:r>
              <a:rPr lang="en-US" altLang="ja-JP" dirty="0"/>
              <a:t>SQL</a:t>
            </a:r>
            <a:r>
              <a:rPr lang="ja-JP" altLang="en-US" dirty="0"/>
              <a:t>文</a:t>
            </a:r>
            <a:r>
              <a:rPr lang="ja-JP" altLang="en-US" dirty="0" smtClean="0"/>
              <a:t>の</a:t>
            </a:r>
            <a:r>
              <a:rPr lang="en-US" altLang="ja-JP" dirty="0" smtClean="0"/>
              <a:t>[   c   ]</a:t>
            </a:r>
            <a:r>
              <a:rPr lang="ja-JP" altLang="en-US" dirty="0" smtClean="0"/>
              <a:t>に</a:t>
            </a:r>
            <a:r>
              <a:rPr lang="ja-JP" altLang="en-US" dirty="0"/>
              <a:t>入れる正しい答えを，解答群の中から選べ</a:t>
            </a:r>
            <a:r>
              <a:rPr lang="ja-JP" altLang="en-US" dirty="0" smtClean="0"/>
              <a:t>。</a:t>
            </a:r>
            <a:endParaRPr lang="en-US" altLang="ja-JP" dirty="0" smtClean="0"/>
          </a:p>
          <a:p>
            <a:endParaRPr kumimoji="1" lang="en-US" altLang="ja-JP" dirty="0"/>
          </a:p>
          <a:p>
            <a:endParaRPr kumimoji="1" lang="en-US" altLang="ja-JP" dirty="0" smtClean="0"/>
          </a:p>
          <a:p>
            <a:endParaRPr lang="en-US" altLang="ja-JP" dirty="0"/>
          </a:p>
          <a:p>
            <a:endParaRPr kumimoji="1" lang="en-US" altLang="ja-JP" dirty="0" smtClean="0"/>
          </a:p>
          <a:p>
            <a:endParaRPr kumimoji="1" lang="en-US" altLang="ja-JP" dirty="0" smtClean="0"/>
          </a:p>
          <a:p>
            <a:pPr marL="0" indent="0">
              <a:buNone/>
            </a:pPr>
            <a:r>
              <a:rPr lang="en-US" altLang="ja-JP" u="sng" dirty="0"/>
              <a:t>c</a:t>
            </a:r>
            <a:r>
              <a:rPr lang="ja-JP" altLang="en-US" u="sng" dirty="0" smtClean="0"/>
              <a:t>に関する解答群</a:t>
            </a:r>
            <a:endParaRPr lang="en-US" altLang="ja-JP" u="sng" dirty="0" smtClean="0"/>
          </a:p>
          <a:p>
            <a:r>
              <a:rPr lang="ja-JP" altLang="en-US" dirty="0" smtClean="0"/>
              <a:t>ア</a:t>
            </a:r>
            <a:r>
              <a:rPr lang="en-US" altLang="ja-JP" dirty="0" smtClean="0"/>
              <a:t>. AVG</a:t>
            </a:r>
            <a:r>
              <a:rPr lang="en-US" altLang="ja-JP" dirty="0"/>
              <a:t>(</a:t>
            </a:r>
            <a:r>
              <a:rPr lang="ja-JP" altLang="en-US" dirty="0"/>
              <a:t>利用表</a:t>
            </a:r>
            <a:r>
              <a:rPr lang="en-US" altLang="ja-JP" dirty="0"/>
              <a:t>.</a:t>
            </a:r>
            <a:r>
              <a:rPr lang="ja-JP" altLang="en-US" dirty="0"/>
              <a:t>アトラクション番号</a:t>
            </a:r>
            <a:r>
              <a:rPr lang="en-US" altLang="ja-JP" dirty="0"/>
              <a:t>)</a:t>
            </a:r>
          </a:p>
          <a:p>
            <a:r>
              <a:rPr lang="ja-JP" altLang="en-US" dirty="0" smtClean="0"/>
              <a:t>イ</a:t>
            </a:r>
            <a:r>
              <a:rPr lang="en-US" altLang="ja-JP" dirty="0" smtClean="0"/>
              <a:t>. COUNT</a:t>
            </a:r>
            <a:r>
              <a:rPr lang="en-US" altLang="ja-JP" dirty="0"/>
              <a:t>(*)</a:t>
            </a:r>
          </a:p>
          <a:p>
            <a:r>
              <a:rPr lang="ja-JP" altLang="en-US" dirty="0" smtClean="0"/>
              <a:t>ウ</a:t>
            </a:r>
            <a:r>
              <a:rPr lang="en-US" altLang="ja-JP" dirty="0" smtClean="0"/>
              <a:t>. MAX</a:t>
            </a:r>
            <a:r>
              <a:rPr lang="en-US" altLang="ja-JP" dirty="0"/>
              <a:t>(</a:t>
            </a:r>
            <a:r>
              <a:rPr lang="ja-JP" altLang="en-US" dirty="0"/>
              <a:t>利用表</a:t>
            </a:r>
            <a:r>
              <a:rPr lang="en-US" altLang="ja-JP" dirty="0"/>
              <a:t>.</a:t>
            </a:r>
            <a:r>
              <a:rPr lang="ja-JP" altLang="en-US" dirty="0"/>
              <a:t>アトラクション番号</a:t>
            </a:r>
            <a:r>
              <a:rPr lang="en-US" altLang="ja-JP" dirty="0"/>
              <a:t>)</a:t>
            </a:r>
          </a:p>
          <a:p>
            <a:r>
              <a:rPr lang="ja-JP" altLang="en-US" dirty="0" smtClean="0"/>
              <a:t>エ</a:t>
            </a:r>
            <a:r>
              <a:rPr lang="en-US" altLang="ja-JP" dirty="0" smtClean="0"/>
              <a:t>. SUM</a:t>
            </a:r>
            <a:r>
              <a:rPr lang="en-US" altLang="ja-JP" dirty="0"/>
              <a:t>(</a:t>
            </a:r>
            <a:r>
              <a:rPr lang="ja-JP" altLang="en-US" dirty="0"/>
              <a:t>利用表</a:t>
            </a:r>
            <a:r>
              <a:rPr lang="en-US" altLang="ja-JP" dirty="0"/>
              <a:t>.</a:t>
            </a:r>
            <a:r>
              <a:rPr lang="ja-JP" altLang="en-US" dirty="0"/>
              <a:t>アトラクション番号</a:t>
            </a:r>
            <a:r>
              <a:rPr lang="en-US" altLang="ja-JP" dirty="0"/>
              <a:t>)</a:t>
            </a:r>
          </a:p>
          <a:p>
            <a:endParaRPr kumimoji="1" lang="ja-JP" altLang="en-US" dirty="0"/>
          </a:p>
        </p:txBody>
      </p:sp>
      <p:pic>
        <p:nvPicPr>
          <p:cNvPr id="7" name="図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09600" y="2208389"/>
            <a:ext cx="6019800" cy="1244600"/>
          </a:xfrm>
          <a:prstGeom prst="rect">
            <a:avLst/>
          </a:prstGeom>
        </p:spPr>
      </p:pic>
    </p:spTree>
    <p:extLst>
      <p:ext uri="{BB962C8B-B14F-4D97-AF65-F5344CB8AC3E}">
        <p14:creationId xmlns:p14="http://schemas.microsoft.com/office/powerpoint/2010/main" val="1258473613"/>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4"/>
          <p:cNvSpPr>
            <a:spLocks noGrp="1"/>
          </p:cNvSpPr>
          <p:nvPr>
            <p:ph type="title"/>
          </p:nvPr>
        </p:nvSpPr>
        <p:spPr/>
        <p:txBody>
          <a:bodyPr/>
          <a:lstStyle/>
          <a:p>
            <a:r>
              <a:rPr lang="en-US" altLang="ja-JP" dirty="0">
                <a:solidFill>
                  <a:schemeClr val="tx1"/>
                </a:solidFill>
              </a:rPr>
              <a:t>SQL</a:t>
            </a:r>
            <a:r>
              <a:rPr lang="ja-JP" altLang="en-US" dirty="0">
                <a:solidFill>
                  <a:schemeClr val="tx1"/>
                </a:solidFill>
              </a:rPr>
              <a:t>文に関する問題</a:t>
            </a:r>
            <a:r>
              <a:rPr lang="en-US" altLang="ja-JP" dirty="0">
                <a:solidFill>
                  <a:schemeClr val="tx1"/>
                </a:solidFill>
              </a:rPr>
              <a:t> : </a:t>
            </a:r>
            <a:r>
              <a:rPr lang="ja-JP" altLang="en-US" dirty="0">
                <a:solidFill>
                  <a:schemeClr val="tx1"/>
                </a:solidFill>
              </a:rPr>
              <a:t>応用編</a:t>
            </a:r>
            <a:r>
              <a:rPr lang="en-US" altLang="ja-JP" dirty="0">
                <a:solidFill>
                  <a:schemeClr val="tx1"/>
                </a:solidFill>
              </a:rPr>
              <a:t> (2/</a:t>
            </a:r>
            <a:r>
              <a:rPr lang="ja-JP" altLang="en-US" dirty="0">
                <a:solidFill>
                  <a:schemeClr val="tx1"/>
                </a:solidFill>
              </a:rPr>
              <a:t>２</a:t>
            </a:r>
            <a:r>
              <a:rPr lang="en-US" altLang="ja-JP" dirty="0">
                <a:solidFill>
                  <a:schemeClr val="tx1"/>
                </a:solidFill>
              </a:rPr>
              <a:t>)</a:t>
            </a:r>
            <a:endParaRPr kumimoji="1" lang="ja-JP" altLang="en-US" dirty="0"/>
          </a:p>
        </p:txBody>
      </p:sp>
      <p:sp>
        <p:nvSpPr>
          <p:cNvPr id="6" name="コンテンツ プレースホルダー 5"/>
          <p:cNvSpPr>
            <a:spLocks noGrp="1"/>
          </p:cNvSpPr>
          <p:nvPr>
            <p:ph idx="1"/>
          </p:nvPr>
        </p:nvSpPr>
        <p:spPr/>
        <p:txBody>
          <a:bodyPr>
            <a:normAutofit/>
          </a:bodyPr>
          <a:lstStyle/>
          <a:p>
            <a:pPr marL="0" indent="0">
              <a:buNone/>
            </a:pPr>
            <a:r>
              <a:rPr kumimoji="1" lang="ja-JP" altLang="en-US" dirty="0" smtClean="0"/>
              <a:t>設問</a:t>
            </a:r>
            <a:r>
              <a:rPr lang="ja-JP" altLang="en-US" dirty="0" smtClean="0"/>
              <a:t>３</a:t>
            </a:r>
            <a:endParaRPr kumimoji="1" lang="en-US" altLang="ja-JP" dirty="0" smtClean="0"/>
          </a:p>
          <a:p>
            <a:r>
              <a:rPr lang="ja-JP" altLang="en-US" dirty="0"/>
              <a:t>入園券でアトラクションを利用した入園者のうち，退園時の精算において</a:t>
            </a:r>
            <a:r>
              <a:rPr lang="en-US" altLang="ja-JP" dirty="0"/>
              <a:t>2,000</a:t>
            </a:r>
            <a:r>
              <a:rPr lang="ja-JP" altLang="en-US" dirty="0"/>
              <a:t>円以上を支払った入園者について，精算額が多い入園者から降順に，入園者番号と精算額を表示する。入園券の購入者は入園者表の券種に</a:t>
            </a:r>
            <a:r>
              <a:rPr lang="en-US" altLang="ja-JP" dirty="0"/>
              <a:t>"01"</a:t>
            </a:r>
            <a:r>
              <a:rPr lang="ja-JP" altLang="en-US" dirty="0"/>
              <a:t>が設定されている。次の</a:t>
            </a:r>
            <a:r>
              <a:rPr lang="en-US" altLang="ja-JP" dirty="0"/>
              <a:t>SQL</a:t>
            </a:r>
            <a:r>
              <a:rPr lang="ja-JP" altLang="en-US" dirty="0"/>
              <a:t>文</a:t>
            </a:r>
            <a:r>
              <a:rPr lang="ja-JP" altLang="en-US" dirty="0" smtClean="0"/>
              <a:t>の</a:t>
            </a:r>
            <a:r>
              <a:rPr lang="en-US" altLang="ja-JP" dirty="0" smtClean="0"/>
              <a:t>[   d   ]</a:t>
            </a:r>
            <a:r>
              <a:rPr lang="ja-JP" altLang="en-US" dirty="0" smtClean="0"/>
              <a:t>に</a:t>
            </a:r>
            <a:r>
              <a:rPr lang="ja-JP" altLang="en-US" dirty="0"/>
              <a:t>入れる正しい答えを，解答群の中から選べ。</a:t>
            </a:r>
            <a:endParaRPr kumimoji="1" lang="en-US" altLang="ja-JP" dirty="0"/>
          </a:p>
          <a:p>
            <a:endParaRPr kumimoji="1" lang="en-US" altLang="ja-JP" dirty="0" smtClean="0"/>
          </a:p>
          <a:p>
            <a:endParaRPr lang="en-US" altLang="ja-JP" dirty="0"/>
          </a:p>
          <a:p>
            <a:endParaRPr kumimoji="1" lang="en-US" altLang="ja-JP" dirty="0" smtClean="0"/>
          </a:p>
          <a:p>
            <a:endParaRPr kumimoji="1" lang="en-US" altLang="ja-JP" dirty="0" smtClean="0"/>
          </a:p>
          <a:p>
            <a:endParaRPr lang="en-US" altLang="ja-JP" dirty="0" smtClean="0"/>
          </a:p>
          <a:p>
            <a:endParaRPr lang="en-US" altLang="ja-JP" sz="1600" dirty="0" smtClean="0"/>
          </a:p>
          <a:p>
            <a:pPr marL="0" indent="0">
              <a:buNone/>
            </a:pPr>
            <a:r>
              <a:rPr lang="en-US" altLang="ja-JP" sz="1400" u="sng" dirty="0"/>
              <a:t>d</a:t>
            </a:r>
            <a:r>
              <a:rPr lang="en-US" altLang="ja-JP" sz="1400" u="sng" dirty="0" smtClean="0"/>
              <a:t> </a:t>
            </a:r>
            <a:r>
              <a:rPr lang="ja-JP" altLang="en-US" sz="1400" u="sng" dirty="0" smtClean="0"/>
              <a:t>に関する解答群</a:t>
            </a:r>
            <a:endParaRPr lang="en-US" altLang="ja-JP" sz="1400" u="sng" dirty="0" smtClean="0"/>
          </a:p>
          <a:p>
            <a:r>
              <a:rPr lang="ja-JP" altLang="en-US" sz="1400" dirty="0" smtClean="0"/>
              <a:t>ア</a:t>
            </a:r>
            <a:r>
              <a:rPr lang="en-US" altLang="ja-JP" sz="1400" dirty="0" smtClean="0"/>
              <a:t>. </a:t>
            </a:r>
            <a:r>
              <a:rPr lang="ja-JP" altLang="en-US" sz="1400" dirty="0" smtClean="0"/>
              <a:t>入園者表</a:t>
            </a:r>
            <a:r>
              <a:rPr lang="en-US" altLang="ja-JP" sz="1400" dirty="0" smtClean="0"/>
              <a:t>.</a:t>
            </a:r>
            <a:r>
              <a:rPr lang="ja-JP" altLang="en-US" sz="1400" dirty="0" smtClean="0"/>
              <a:t>券種</a:t>
            </a:r>
            <a:r>
              <a:rPr lang="en-US" altLang="ja-JP" sz="1400" dirty="0" smtClean="0"/>
              <a:t> = ‘01’ AND </a:t>
            </a:r>
            <a:r>
              <a:rPr lang="ja-JP" altLang="en-US" sz="1400" dirty="0" smtClean="0"/>
              <a:t>アトラクション表</a:t>
            </a:r>
            <a:r>
              <a:rPr lang="en-US" altLang="ja-JP" sz="1400" dirty="0" smtClean="0"/>
              <a:t>.</a:t>
            </a:r>
            <a:r>
              <a:rPr lang="ja-JP" altLang="en-US" sz="1400" dirty="0" smtClean="0"/>
              <a:t>料金</a:t>
            </a:r>
            <a:r>
              <a:rPr lang="en-US" altLang="ja-JP" sz="1400" dirty="0" smtClean="0"/>
              <a:t> &gt;= 2000 GROUP BY </a:t>
            </a:r>
            <a:r>
              <a:rPr lang="ja-JP" altLang="en-US" sz="1400" dirty="0" smtClean="0"/>
              <a:t>利用表</a:t>
            </a:r>
            <a:r>
              <a:rPr lang="en-US" altLang="ja-JP" sz="1400" dirty="0" smtClean="0"/>
              <a:t>.</a:t>
            </a:r>
            <a:r>
              <a:rPr lang="ja-JP" altLang="en-US" sz="1400" dirty="0" smtClean="0"/>
              <a:t>アトラクション番号</a:t>
            </a:r>
            <a:endParaRPr lang="en-US" altLang="ja-JP" sz="1400" dirty="0"/>
          </a:p>
          <a:p>
            <a:r>
              <a:rPr lang="ja-JP" altLang="en-US" sz="1400" dirty="0" smtClean="0"/>
              <a:t>イ</a:t>
            </a:r>
            <a:r>
              <a:rPr lang="en-US" altLang="ja-JP" sz="1400" dirty="0" smtClean="0"/>
              <a:t>. </a:t>
            </a:r>
            <a:r>
              <a:rPr lang="ja-JP" altLang="en-US" sz="1400" dirty="0" smtClean="0"/>
              <a:t>入園者表</a:t>
            </a:r>
            <a:r>
              <a:rPr lang="en-US" altLang="ja-JP" sz="1400" dirty="0"/>
              <a:t>.</a:t>
            </a:r>
            <a:r>
              <a:rPr lang="ja-JP" altLang="en-US" sz="1400" dirty="0"/>
              <a:t>券種</a:t>
            </a:r>
            <a:r>
              <a:rPr lang="en-US" altLang="ja-JP" sz="1400" dirty="0"/>
              <a:t> = ‘01</a:t>
            </a:r>
            <a:r>
              <a:rPr lang="en-US" altLang="ja-JP" sz="1400" dirty="0" smtClean="0"/>
              <a:t>’</a:t>
            </a:r>
            <a:r>
              <a:rPr lang="en-US" altLang="ja-JP" sz="1400" dirty="0"/>
              <a:t> </a:t>
            </a:r>
            <a:r>
              <a:rPr lang="en-US" altLang="ja-JP" sz="1400" dirty="0" smtClean="0"/>
              <a:t>GROUP BY </a:t>
            </a:r>
            <a:r>
              <a:rPr lang="ja-JP" altLang="en-US" sz="1400" dirty="0" smtClean="0"/>
              <a:t>入園者表</a:t>
            </a:r>
            <a:r>
              <a:rPr lang="en-US" altLang="ja-JP" sz="1400" dirty="0" smtClean="0"/>
              <a:t>.</a:t>
            </a:r>
            <a:r>
              <a:rPr lang="ja-JP" altLang="en-US" sz="1400" dirty="0" smtClean="0"/>
              <a:t>入園者番号</a:t>
            </a:r>
            <a:r>
              <a:rPr lang="en-US" altLang="ja-JP" sz="1400" dirty="0" smtClean="0"/>
              <a:t> HAVING MAX(</a:t>
            </a:r>
            <a:r>
              <a:rPr lang="ja-JP" altLang="en-US" sz="1400" dirty="0" smtClean="0"/>
              <a:t>アトラクション表</a:t>
            </a:r>
            <a:r>
              <a:rPr lang="en-US" altLang="ja-JP" sz="1400" dirty="0" smtClean="0"/>
              <a:t>.</a:t>
            </a:r>
            <a:r>
              <a:rPr lang="ja-JP" altLang="en-US" sz="1400" dirty="0" smtClean="0"/>
              <a:t>料金</a:t>
            </a:r>
            <a:r>
              <a:rPr lang="en-US" altLang="ja-JP" sz="1400" dirty="0" smtClean="0"/>
              <a:t>) &gt;= 2000</a:t>
            </a:r>
            <a:endParaRPr lang="en-US" altLang="ja-JP" sz="1400" dirty="0"/>
          </a:p>
          <a:p>
            <a:r>
              <a:rPr lang="ja-JP" altLang="en-US" sz="1400" dirty="0" smtClean="0"/>
              <a:t>ウ</a:t>
            </a:r>
            <a:r>
              <a:rPr lang="en-US" altLang="ja-JP" sz="1400" dirty="0" smtClean="0"/>
              <a:t>. </a:t>
            </a:r>
            <a:r>
              <a:rPr lang="ja-JP" altLang="en-US" sz="1400" dirty="0" smtClean="0"/>
              <a:t>入園者表</a:t>
            </a:r>
            <a:r>
              <a:rPr lang="en-US" altLang="ja-JP" sz="1400" dirty="0"/>
              <a:t>.</a:t>
            </a:r>
            <a:r>
              <a:rPr lang="ja-JP" altLang="en-US" sz="1400" dirty="0"/>
              <a:t>券種</a:t>
            </a:r>
            <a:r>
              <a:rPr lang="en-US" altLang="ja-JP" sz="1400" dirty="0"/>
              <a:t> = ‘01’ GROUP BY </a:t>
            </a:r>
            <a:r>
              <a:rPr lang="ja-JP" altLang="en-US" sz="1400" dirty="0"/>
              <a:t>入園者表</a:t>
            </a:r>
            <a:r>
              <a:rPr lang="en-US" altLang="ja-JP" sz="1400" dirty="0"/>
              <a:t>.</a:t>
            </a:r>
            <a:r>
              <a:rPr lang="ja-JP" altLang="en-US" sz="1400" dirty="0"/>
              <a:t>入園者番号</a:t>
            </a:r>
            <a:r>
              <a:rPr lang="en-US" altLang="ja-JP" sz="1400" dirty="0"/>
              <a:t> HAVING </a:t>
            </a:r>
            <a:r>
              <a:rPr lang="en-US" altLang="ja-JP" sz="1400" dirty="0" smtClean="0"/>
              <a:t>SUM(</a:t>
            </a:r>
            <a:r>
              <a:rPr lang="ja-JP" altLang="en-US" sz="1400" dirty="0"/>
              <a:t>アトラクション表</a:t>
            </a:r>
            <a:r>
              <a:rPr lang="en-US" altLang="ja-JP" sz="1400" dirty="0"/>
              <a:t>.</a:t>
            </a:r>
            <a:r>
              <a:rPr lang="ja-JP" altLang="en-US" sz="1400" dirty="0"/>
              <a:t>料金</a:t>
            </a:r>
            <a:r>
              <a:rPr lang="en-US" altLang="ja-JP" sz="1400" dirty="0"/>
              <a:t>) &gt;= 2000</a:t>
            </a:r>
          </a:p>
          <a:p>
            <a:r>
              <a:rPr lang="ja-JP" altLang="en-US" sz="1400" dirty="0" smtClean="0"/>
              <a:t>エ</a:t>
            </a:r>
            <a:r>
              <a:rPr lang="en-US" altLang="ja-JP" sz="1400" dirty="0" smtClean="0"/>
              <a:t>. </a:t>
            </a:r>
            <a:r>
              <a:rPr lang="ja-JP" altLang="en-US" sz="1400" dirty="0" smtClean="0"/>
              <a:t>入園者表</a:t>
            </a:r>
            <a:r>
              <a:rPr lang="en-US" altLang="ja-JP" sz="1400" dirty="0"/>
              <a:t>.</a:t>
            </a:r>
            <a:r>
              <a:rPr lang="ja-JP" altLang="en-US" sz="1400" dirty="0"/>
              <a:t>券種</a:t>
            </a:r>
            <a:r>
              <a:rPr lang="en-US" altLang="ja-JP" sz="1400" dirty="0"/>
              <a:t> = ‘01’ GROUP BY </a:t>
            </a:r>
            <a:r>
              <a:rPr lang="ja-JP" altLang="en-US" sz="1400" dirty="0" smtClean="0"/>
              <a:t>利用表</a:t>
            </a:r>
            <a:r>
              <a:rPr lang="en-US" altLang="ja-JP" sz="1400" dirty="0" smtClean="0"/>
              <a:t>.</a:t>
            </a:r>
            <a:r>
              <a:rPr lang="ja-JP" altLang="en-US" sz="1400" dirty="0" smtClean="0"/>
              <a:t>アトラクション番号</a:t>
            </a:r>
            <a:r>
              <a:rPr lang="en-US" altLang="ja-JP" sz="1400" dirty="0" smtClean="0"/>
              <a:t> </a:t>
            </a:r>
            <a:r>
              <a:rPr lang="en-US" altLang="ja-JP" sz="1400" dirty="0"/>
              <a:t>HAVING </a:t>
            </a:r>
            <a:r>
              <a:rPr lang="en-US" altLang="ja-JP" sz="1400" dirty="0" smtClean="0"/>
              <a:t>SUM(</a:t>
            </a:r>
            <a:r>
              <a:rPr lang="ja-JP" altLang="en-US" sz="1400" dirty="0"/>
              <a:t>アトラクション表</a:t>
            </a:r>
            <a:r>
              <a:rPr lang="en-US" altLang="ja-JP" sz="1400" dirty="0"/>
              <a:t>.</a:t>
            </a:r>
            <a:r>
              <a:rPr lang="ja-JP" altLang="en-US" sz="1400" dirty="0"/>
              <a:t>料金</a:t>
            </a:r>
            <a:r>
              <a:rPr lang="en-US" altLang="ja-JP" sz="1400" dirty="0"/>
              <a:t>) &gt;= 2000</a:t>
            </a:r>
            <a:endParaRPr kumimoji="1" lang="ja-JP" altLang="en-US" sz="1400" dirty="0"/>
          </a:p>
        </p:txBody>
      </p:sp>
      <p:pic>
        <p:nvPicPr>
          <p:cNvPr id="2" name="図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09600" y="2658534"/>
            <a:ext cx="6261100" cy="1473200"/>
          </a:xfrm>
          <a:prstGeom prst="rect">
            <a:avLst/>
          </a:prstGeom>
        </p:spPr>
      </p:pic>
    </p:spTree>
    <p:extLst>
      <p:ext uri="{BB962C8B-B14F-4D97-AF65-F5344CB8AC3E}">
        <p14:creationId xmlns:p14="http://schemas.microsoft.com/office/powerpoint/2010/main" val="599574388"/>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4"/>
          <p:cNvSpPr>
            <a:spLocks noGrp="1"/>
          </p:cNvSpPr>
          <p:nvPr>
            <p:ph type="title"/>
          </p:nvPr>
        </p:nvSpPr>
        <p:spPr/>
        <p:txBody>
          <a:bodyPr/>
          <a:lstStyle/>
          <a:p>
            <a:r>
              <a:rPr lang="en-US" altLang="ja-JP" dirty="0">
                <a:solidFill>
                  <a:schemeClr val="tx1"/>
                </a:solidFill>
              </a:rPr>
              <a:t>SQL</a:t>
            </a:r>
            <a:r>
              <a:rPr lang="ja-JP" altLang="en-US" dirty="0">
                <a:solidFill>
                  <a:schemeClr val="tx1"/>
                </a:solidFill>
              </a:rPr>
              <a:t>文に関する問題</a:t>
            </a:r>
            <a:r>
              <a:rPr lang="en-US" altLang="ja-JP" dirty="0">
                <a:solidFill>
                  <a:schemeClr val="tx1"/>
                </a:solidFill>
              </a:rPr>
              <a:t> : </a:t>
            </a:r>
            <a:r>
              <a:rPr lang="ja-JP" altLang="en-US" dirty="0">
                <a:solidFill>
                  <a:schemeClr val="tx1"/>
                </a:solidFill>
              </a:rPr>
              <a:t>応用編</a:t>
            </a:r>
            <a:r>
              <a:rPr lang="en-US" altLang="ja-JP" dirty="0">
                <a:solidFill>
                  <a:schemeClr val="tx1"/>
                </a:solidFill>
              </a:rPr>
              <a:t> (2/</a:t>
            </a:r>
            <a:r>
              <a:rPr lang="ja-JP" altLang="en-US" dirty="0">
                <a:solidFill>
                  <a:schemeClr val="tx1"/>
                </a:solidFill>
              </a:rPr>
              <a:t>２</a:t>
            </a:r>
            <a:r>
              <a:rPr lang="en-US" altLang="ja-JP" dirty="0">
                <a:solidFill>
                  <a:schemeClr val="tx1"/>
                </a:solidFill>
              </a:rPr>
              <a:t>)</a:t>
            </a:r>
            <a:endParaRPr kumimoji="1" lang="ja-JP" altLang="en-US" dirty="0"/>
          </a:p>
        </p:txBody>
      </p:sp>
      <p:sp>
        <p:nvSpPr>
          <p:cNvPr id="6" name="コンテンツ プレースホルダー 5"/>
          <p:cNvSpPr>
            <a:spLocks noGrp="1"/>
          </p:cNvSpPr>
          <p:nvPr>
            <p:ph idx="1"/>
          </p:nvPr>
        </p:nvSpPr>
        <p:spPr/>
        <p:txBody>
          <a:bodyPr>
            <a:normAutofit/>
          </a:bodyPr>
          <a:lstStyle/>
          <a:p>
            <a:pPr marL="0" indent="0">
              <a:buNone/>
            </a:pPr>
            <a:r>
              <a:rPr kumimoji="1" lang="ja-JP" altLang="en-US" dirty="0" smtClean="0"/>
              <a:t>設問４</a:t>
            </a:r>
            <a:endParaRPr kumimoji="1" lang="en-US" altLang="ja-JP" dirty="0" smtClean="0"/>
          </a:p>
          <a:p>
            <a:r>
              <a:rPr lang="ja-JP" altLang="en-US" dirty="0"/>
              <a:t>パスポートを購入する際に提示することで料金が割引になる会員証を発行することになった。そこで，図</a:t>
            </a:r>
            <a:r>
              <a:rPr lang="en-US" altLang="ja-JP" dirty="0"/>
              <a:t>3</a:t>
            </a:r>
            <a:r>
              <a:rPr lang="ja-JP" altLang="en-US" dirty="0"/>
              <a:t>に示すとおり，会員情報を格納する会員表を作成し，入園者表に会員番号を格納する項目を追加する。次の</a:t>
            </a:r>
            <a:r>
              <a:rPr lang="en-US" altLang="ja-JP" dirty="0"/>
              <a:t>SQL</a:t>
            </a:r>
            <a:r>
              <a:rPr lang="ja-JP" altLang="en-US" dirty="0"/>
              <a:t>文で抽出できるようになる会員についての正しい答えを，解答群の中から選べ。ここで，</a:t>
            </a:r>
            <a:r>
              <a:rPr lang="en-US" altLang="ja-JP" dirty="0"/>
              <a:t>1</a:t>
            </a:r>
            <a:r>
              <a:rPr lang="ja-JP" altLang="en-US" dirty="0"/>
              <a:t>回も入園していない会員はいないものとする。また，会員登録をしていない入園者の場合，入園者表の会員番号には</a:t>
            </a:r>
            <a:r>
              <a:rPr lang="en-US" altLang="ja-JP" dirty="0"/>
              <a:t>NULL</a:t>
            </a:r>
            <a:r>
              <a:rPr lang="ja-JP" altLang="en-US" dirty="0"/>
              <a:t>を設定する。</a:t>
            </a:r>
            <a:endParaRPr kumimoji="1" lang="en-US" altLang="ja-JP" dirty="0" smtClean="0"/>
          </a:p>
          <a:p>
            <a:endParaRPr lang="en-US" altLang="ja-JP" dirty="0"/>
          </a:p>
          <a:p>
            <a:endParaRPr kumimoji="1" lang="en-US" altLang="ja-JP" dirty="0" smtClean="0"/>
          </a:p>
          <a:p>
            <a:endParaRPr kumimoji="1" lang="en-US" altLang="ja-JP" dirty="0" smtClean="0"/>
          </a:p>
          <a:p>
            <a:endParaRPr lang="en-US" altLang="ja-JP" dirty="0"/>
          </a:p>
          <a:p>
            <a:endParaRPr kumimoji="1" lang="en-US" altLang="ja-JP" dirty="0" smtClean="0"/>
          </a:p>
          <a:p>
            <a:r>
              <a:rPr lang="ja-JP" altLang="en-US" dirty="0" smtClean="0"/>
              <a:t>ア</a:t>
            </a:r>
            <a:r>
              <a:rPr lang="en-US" altLang="ja-JP" dirty="0" smtClean="0"/>
              <a:t>. 2015</a:t>
            </a:r>
            <a:r>
              <a:rPr lang="ja-JP" altLang="en-US" dirty="0"/>
              <a:t>年以前に</a:t>
            </a:r>
            <a:r>
              <a:rPr lang="en-US" altLang="ja-JP" dirty="0"/>
              <a:t>1</a:t>
            </a:r>
            <a:r>
              <a:rPr lang="ja-JP" altLang="en-US" dirty="0"/>
              <a:t>回も入園していない会員</a:t>
            </a:r>
          </a:p>
          <a:p>
            <a:r>
              <a:rPr lang="ja-JP" altLang="en-US" dirty="0" smtClean="0"/>
              <a:t>イ</a:t>
            </a:r>
            <a:r>
              <a:rPr lang="en-US" altLang="ja-JP" dirty="0" smtClean="0"/>
              <a:t>. 2016</a:t>
            </a:r>
            <a:r>
              <a:rPr lang="ja-JP" altLang="en-US" dirty="0"/>
              <a:t>年以降に</a:t>
            </a:r>
            <a:r>
              <a:rPr lang="en-US" altLang="ja-JP" dirty="0"/>
              <a:t>1</a:t>
            </a:r>
            <a:r>
              <a:rPr lang="ja-JP" altLang="en-US" dirty="0"/>
              <a:t>回以上，入園した会員</a:t>
            </a:r>
          </a:p>
          <a:p>
            <a:r>
              <a:rPr lang="ja-JP" altLang="en-US" dirty="0" smtClean="0"/>
              <a:t>ウ</a:t>
            </a:r>
            <a:r>
              <a:rPr lang="en-US" altLang="ja-JP" dirty="0" smtClean="0"/>
              <a:t>. 2016</a:t>
            </a:r>
            <a:r>
              <a:rPr lang="ja-JP" altLang="en-US" dirty="0"/>
              <a:t>年以降に</a:t>
            </a:r>
            <a:r>
              <a:rPr lang="en-US" altLang="ja-JP" dirty="0"/>
              <a:t>1</a:t>
            </a:r>
            <a:r>
              <a:rPr lang="ja-JP" altLang="en-US" dirty="0"/>
              <a:t>回だけ，入園した会員</a:t>
            </a:r>
          </a:p>
          <a:p>
            <a:r>
              <a:rPr lang="ja-JP" altLang="en-US" dirty="0" smtClean="0"/>
              <a:t>エ</a:t>
            </a:r>
            <a:r>
              <a:rPr lang="en-US" altLang="ja-JP" dirty="0" smtClean="0"/>
              <a:t>. 2016</a:t>
            </a:r>
            <a:r>
              <a:rPr lang="ja-JP" altLang="en-US" dirty="0"/>
              <a:t>年以降に</a:t>
            </a:r>
            <a:r>
              <a:rPr lang="en-US" altLang="ja-JP" dirty="0"/>
              <a:t>1</a:t>
            </a:r>
            <a:r>
              <a:rPr lang="ja-JP" altLang="en-US" dirty="0"/>
              <a:t>回も入園していない</a:t>
            </a:r>
            <a:r>
              <a:rPr lang="ja-JP" altLang="en-US" dirty="0" smtClean="0"/>
              <a:t>会員</a:t>
            </a:r>
            <a:endParaRPr lang="en-US" altLang="ja-JP" dirty="0"/>
          </a:p>
          <a:p>
            <a:endParaRPr kumimoji="1" lang="ja-JP" altLang="en-US" dirty="0"/>
          </a:p>
        </p:txBody>
      </p:sp>
      <p:pic>
        <p:nvPicPr>
          <p:cNvPr id="2" name="図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09600" y="3072549"/>
            <a:ext cx="3951111" cy="1240622"/>
          </a:xfrm>
          <a:prstGeom prst="rect">
            <a:avLst/>
          </a:prstGeom>
        </p:spPr>
      </p:pic>
      <p:pic>
        <p:nvPicPr>
          <p:cNvPr id="3" name="図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955368" y="4013200"/>
            <a:ext cx="4707466" cy="2353733"/>
          </a:xfrm>
          <a:prstGeom prst="rect">
            <a:avLst/>
          </a:prstGeom>
          <a:ln>
            <a:solidFill>
              <a:schemeClr val="accent1"/>
            </a:solidFill>
          </a:ln>
        </p:spPr>
      </p:pic>
    </p:spTree>
    <p:extLst>
      <p:ext uri="{BB962C8B-B14F-4D97-AF65-F5344CB8AC3E}">
        <p14:creationId xmlns:p14="http://schemas.microsoft.com/office/powerpoint/2010/main" val="105346739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z="3600" dirty="0" smtClean="0"/>
              <a:t>データベース</a:t>
            </a:r>
            <a:r>
              <a:rPr kumimoji="1" lang="ja-JP" altLang="en-US" sz="3600" dirty="0" smtClean="0"/>
              <a:t>名</a:t>
            </a:r>
            <a:r>
              <a:rPr kumimoji="1" lang="ja-JP" altLang="en-US" dirty="0" smtClean="0"/>
              <a:t>「コンビニ」</a:t>
            </a:r>
            <a:endParaRPr kumimoji="1" lang="ja-JP" altLang="en-US" dirty="0"/>
          </a:p>
        </p:txBody>
      </p:sp>
      <p:sp>
        <p:nvSpPr>
          <p:cNvPr id="3" name="コンテンツ プレースホルダー 2"/>
          <p:cNvSpPr>
            <a:spLocks noGrp="1"/>
          </p:cNvSpPr>
          <p:nvPr>
            <p:ph idx="1"/>
          </p:nvPr>
        </p:nvSpPr>
        <p:spPr>
          <a:xfrm>
            <a:off x="838200" y="1424763"/>
            <a:ext cx="10515600" cy="4752200"/>
          </a:xfrm>
        </p:spPr>
        <p:txBody>
          <a:bodyPr/>
          <a:lstStyle/>
          <a:p>
            <a:r>
              <a:rPr lang="ja-JP" altLang="en-US" sz="2000" dirty="0" smtClean="0"/>
              <a:t>テーブル名</a:t>
            </a:r>
            <a:r>
              <a:rPr lang="ja-JP" altLang="en-US" dirty="0" smtClean="0"/>
              <a:t>「商品データ」</a:t>
            </a:r>
            <a:endParaRPr lang="en-US" altLang="ja-JP" dirty="0"/>
          </a:p>
          <a:p>
            <a:endParaRPr kumimoji="1" lang="en-US" altLang="ja-JP" dirty="0" smtClean="0"/>
          </a:p>
          <a:p>
            <a:endParaRPr lang="en-US" altLang="ja-JP" dirty="0"/>
          </a:p>
          <a:p>
            <a:endParaRPr kumimoji="1" lang="en-US" altLang="ja-JP" dirty="0" smtClean="0"/>
          </a:p>
          <a:p>
            <a:endParaRPr lang="en-US" altLang="ja-JP" dirty="0"/>
          </a:p>
          <a:p>
            <a:r>
              <a:rPr kumimoji="1" lang="ja-JP" altLang="en-US" sz="2000" dirty="0" smtClean="0"/>
              <a:t>テーブル名</a:t>
            </a:r>
            <a:r>
              <a:rPr kumimoji="1" lang="ja-JP" altLang="en-US" dirty="0" smtClean="0"/>
              <a:t>「売上データ」</a:t>
            </a:r>
            <a:endParaRPr kumimoji="1" lang="en-US" altLang="ja-JP" dirty="0" smtClean="0"/>
          </a:p>
          <a:p>
            <a:endParaRPr kumimoji="1" lang="ja-JP" altLang="en-US" dirty="0"/>
          </a:p>
        </p:txBody>
      </p:sp>
      <p:graphicFrame>
        <p:nvGraphicFramePr>
          <p:cNvPr id="4" name="表 3"/>
          <p:cNvGraphicFramePr>
            <a:graphicFrameLocks noGrp="1"/>
          </p:cNvGraphicFramePr>
          <p:nvPr>
            <p:extLst/>
          </p:nvPr>
        </p:nvGraphicFramePr>
        <p:xfrm>
          <a:off x="838200" y="1946663"/>
          <a:ext cx="7768035" cy="1854200"/>
        </p:xfrm>
        <a:graphic>
          <a:graphicData uri="http://schemas.openxmlformats.org/drawingml/2006/table">
            <a:tbl>
              <a:tblPr firstRow="1" bandRow="1">
                <a:tableStyleId>{5C22544A-7EE6-4342-B048-85BDC9FD1C3A}</a:tableStyleId>
              </a:tblPr>
              <a:tblGrid>
                <a:gridCol w="1562938"/>
                <a:gridCol w="2334845"/>
                <a:gridCol w="1169582"/>
                <a:gridCol w="1837556"/>
                <a:gridCol w="863114"/>
              </a:tblGrid>
              <a:tr h="370840">
                <a:tc>
                  <a:txBody>
                    <a:bodyPr/>
                    <a:lstStyle/>
                    <a:p>
                      <a:r>
                        <a:rPr kumimoji="1" lang="ja-JP" altLang="en-US" dirty="0" smtClean="0"/>
                        <a:t>商品コード</a:t>
                      </a:r>
                      <a:endParaRPr kumimoji="1" lang="ja-JP" altLang="en-US" dirty="0"/>
                    </a:p>
                  </a:txBody>
                  <a:tcPr/>
                </a:tc>
                <a:tc>
                  <a:txBody>
                    <a:bodyPr/>
                    <a:lstStyle/>
                    <a:p>
                      <a:r>
                        <a:rPr kumimoji="1" lang="ja-JP" altLang="en-US" dirty="0" smtClean="0"/>
                        <a:t>商品名</a:t>
                      </a:r>
                      <a:endParaRPr kumimoji="1" lang="ja-JP" altLang="en-US" dirty="0"/>
                    </a:p>
                  </a:txBody>
                  <a:tcPr/>
                </a:tc>
                <a:tc>
                  <a:txBody>
                    <a:bodyPr/>
                    <a:lstStyle/>
                    <a:p>
                      <a:r>
                        <a:rPr kumimoji="1" lang="ja-JP" altLang="en-US" dirty="0" smtClean="0"/>
                        <a:t>内容量</a:t>
                      </a:r>
                      <a:endParaRPr kumimoji="1" lang="ja-JP" altLang="en-US" dirty="0"/>
                    </a:p>
                  </a:txBody>
                  <a:tcPr/>
                </a:tc>
                <a:tc>
                  <a:txBody>
                    <a:bodyPr/>
                    <a:lstStyle/>
                    <a:p>
                      <a:r>
                        <a:rPr kumimoji="1" lang="ja-JP" altLang="en-US" dirty="0" smtClean="0"/>
                        <a:t>メーカー</a:t>
                      </a:r>
                      <a:endParaRPr kumimoji="1" lang="ja-JP" altLang="en-US" dirty="0"/>
                    </a:p>
                  </a:txBody>
                  <a:tcPr/>
                </a:tc>
                <a:tc>
                  <a:txBody>
                    <a:bodyPr/>
                    <a:lstStyle/>
                    <a:p>
                      <a:r>
                        <a:rPr kumimoji="1" lang="ja-JP" altLang="en-US" dirty="0" smtClean="0"/>
                        <a:t>価格</a:t>
                      </a:r>
                      <a:endParaRPr kumimoji="1" lang="ja-JP" altLang="en-US" dirty="0"/>
                    </a:p>
                  </a:txBody>
                  <a:tcPr/>
                </a:tc>
              </a:tr>
              <a:tr h="370840">
                <a:tc>
                  <a:txBody>
                    <a:bodyPr/>
                    <a:lstStyle/>
                    <a:p>
                      <a:r>
                        <a:rPr kumimoji="1" lang="en-US" altLang="ja-JP" dirty="0" smtClean="0"/>
                        <a:t>C6390</a:t>
                      </a:r>
                      <a:endParaRPr kumimoji="1" lang="ja-JP" altLang="en-US" dirty="0"/>
                    </a:p>
                  </a:txBody>
                  <a:tcPr/>
                </a:tc>
                <a:tc>
                  <a:txBody>
                    <a:bodyPr/>
                    <a:lstStyle/>
                    <a:p>
                      <a:r>
                        <a:rPr kumimoji="1" lang="ja-JP" altLang="en-US" dirty="0" smtClean="0"/>
                        <a:t>坦々ヌードル</a:t>
                      </a:r>
                      <a:endParaRPr kumimoji="1" lang="ja-JP" altLang="en-US" dirty="0"/>
                    </a:p>
                  </a:txBody>
                  <a:tcPr/>
                </a:tc>
                <a:tc>
                  <a:txBody>
                    <a:bodyPr/>
                    <a:lstStyle/>
                    <a:p>
                      <a:r>
                        <a:rPr kumimoji="1" lang="en-US" altLang="ja-JP" dirty="0" smtClean="0"/>
                        <a:t>25g</a:t>
                      </a:r>
                      <a:endParaRPr kumimoji="1" lang="ja-JP" altLang="en-US" dirty="0"/>
                    </a:p>
                  </a:txBody>
                  <a:tcPr/>
                </a:tc>
                <a:tc>
                  <a:txBody>
                    <a:bodyPr/>
                    <a:lstStyle/>
                    <a:p>
                      <a:r>
                        <a:rPr kumimoji="1" lang="ja-JP" altLang="en-US" dirty="0" smtClean="0"/>
                        <a:t>みずうみ製麺</a:t>
                      </a:r>
                      <a:endParaRPr kumimoji="1" lang="ja-JP" altLang="en-US" dirty="0"/>
                    </a:p>
                  </a:txBody>
                  <a:tcPr/>
                </a:tc>
                <a:tc>
                  <a:txBody>
                    <a:bodyPr/>
                    <a:lstStyle/>
                    <a:p>
                      <a:r>
                        <a:rPr kumimoji="1" lang="en-US" altLang="ja-JP" dirty="0" smtClean="0"/>
                        <a:t>150</a:t>
                      </a:r>
                      <a:endParaRPr kumimoji="1" lang="ja-JP" altLang="en-US" dirty="0"/>
                    </a:p>
                  </a:txBody>
                  <a:tcPr/>
                </a:tc>
              </a:tr>
              <a:tr h="370840">
                <a:tc>
                  <a:txBody>
                    <a:bodyPr/>
                    <a:lstStyle/>
                    <a:p>
                      <a:r>
                        <a:rPr kumimoji="1" lang="en-US" altLang="ja-JP" dirty="0" smtClean="0"/>
                        <a:t>C7320</a:t>
                      </a:r>
                      <a:endParaRPr kumimoji="1" lang="ja-JP" altLang="en-US" dirty="0"/>
                    </a:p>
                  </a:txBody>
                  <a:tcPr/>
                </a:tc>
                <a:tc>
                  <a:txBody>
                    <a:bodyPr/>
                    <a:lstStyle/>
                    <a:p>
                      <a:r>
                        <a:rPr kumimoji="1" lang="ja-JP" altLang="en-US" dirty="0" smtClean="0"/>
                        <a:t>トマトヌードル</a:t>
                      </a:r>
                      <a:endParaRPr kumimoji="1" lang="ja-JP" altLang="en-US" dirty="0"/>
                    </a:p>
                  </a:txBody>
                  <a:tcPr/>
                </a:tc>
                <a:tc>
                  <a:txBody>
                    <a:bodyPr/>
                    <a:lstStyle/>
                    <a:p>
                      <a:r>
                        <a:rPr kumimoji="1" lang="en-US" altLang="ja-JP" dirty="0" smtClean="0"/>
                        <a:t>23g</a:t>
                      </a:r>
                      <a:endParaRPr kumimoji="1" lang="ja-JP" altLang="en-US" dirty="0"/>
                    </a:p>
                  </a:txBody>
                  <a:tcPr/>
                </a:tc>
                <a:tc>
                  <a:txBody>
                    <a:bodyPr/>
                    <a:lstStyle/>
                    <a:p>
                      <a:r>
                        <a:rPr kumimoji="1" lang="ja-JP" altLang="en-US" dirty="0" smtClean="0"/>
                        <a:t>みずうみ製麺</a:t>
                      </a:r>
                      <a:endParaRPr kumimoji="1" lang="ja-JP" altLang="en-US" dirty="0"/>
                    </a:p>
                  </a:txBody>
                  <a:tcPr/>
                </a:tc>
                <a:tc>
                  <a:txBody>
                    <a:bodyPr/>
                    <a:lstStyle/>
                    <a:p>
                      <a:r>
                        <a:rPr kumimoji="1" lang="en-US" altLang="ja-JP" dirty="0" smtClean="0"/>
                        <a:t>150</a:t>
                      </a:r>
                      <a:endParaRPr kumimoji="1" lang="ja-JP" altLang="en-US" dirty="0"/>
                    </a:p>
                  </a:txBody>
                  <a:tcPr/>
                </a:tc>
              </a:tr>
              <a:tr h="370840">
                <a:tc>
                  <a:txBody>
                    <a:bodyPr/>
                    <a:lstStyle/>
                    <a:p>
                      <a:r>
                        <a:rPr kumimoji="1" lang="en-US" altLang="ja-JP" dirty="0" smtClean="0"/>
                        <a:t>C8522</a:t>
                      </a:r>
                      <a:endParaRPr kumimoji="1" lang="ja-JP" altLang="en-US" dirty="0"/>
                    </a:p>
                  </a:txBody>
                  <a:tcPr/>
                </a:tc>
                <a:tc>
                  <a:txBody>
                    <a:bodyPr/>
                    <a:lstStyle/>
                    <a:p>
                      <a:r>
                        <a:rPr kumimoji="1" lang="ja-JP" altLang="en-US" dirty="0" smtClean="0"/>
                        <a:t>シーフードヌードル</a:t>
                      </a:r>
                      <a:endParaRPr kumimoji="1" lang="ja-JP" altLang="en-US" dirty="0"/>
                    </a:p>
                  </a:txBody>
                  <a:tcPr/>
                </a:tc>
                <a:tc>
                  <a:txBody>
                    <a:bodyPr/>
                    <a:lstStyle/>
                    <a:p>
                      <a:r>
                        <a:rPr kumimoji="1" lang="en-US" altLang="ja-JP" dirty="0" smtClean="0"/>
                        <a:t>53g</a:t>
                      </a:r>
                      <a:endParaRPr kumimoji="1" lang="ja-JP" altLang="en-US" dirty="0"/>
                    </a:p>
                  </a:txBody>
                  <a:tcPr/>
                </a:tc>
                <a:tc>
                  <a:txBody>
                    <a:bodyPr/>
                    <a:lstStyle/>
                    <a:p>
                      <a:r>
                        <a:rPr kumimoji="1" lang="ja-JP" altLang="en-US" dirty="0" smtClean="0"/>
                        <a:t>みずうみ製麺</a:t>
                      </a:r>
                      <a:endParaRPr kumimoji="1" lang="ja-JP" altLang="en-US" dirty="0"/>
                    </a:p>
                  </a:txBody>
                  <a:tcPr/>
                </a:tc>
                <a:tc>
                  <a:txBody>
                    <a:bodyPr/>
                    <a:lstStyle/>
                    <a:p>
                      <a:r>
                        <a:rPr kumimoji="1" lang="en-US" altLang="ja-JP" dirty="0" smtClean="0"/>
                        <a:t>170</a:t>
                      </a:r>
                      <a:endParaRPr kumimoji="1" lang="ja-JP" altLang="en-US" dirty="0"/>
                    </a:p>
                  </a:txBody>
                  <a:tcPr/>
                </a:tc>
              </a:tr>
              <a:tr h="370840">
                <a:tc>
                  <a:txBody>
                    <a:bodyPr/>
                    <a:lstStyle/>
                    <a:p>
                      <a:r>
                        <a:rPr kumimoji="1" lang="en-US" altLang="ja-JP" dirty="0" smtClean="0"/>
                        <a:t>J1163</a:t>
                      </a:r>
                      <a:endParaRPr kumimoji="1" lang="ja-JP" altLang="en-US" dirty="0"/>
                    </a:p>
                  </a:txBody>
                  <a:tcPr/>
                </a:tc>
                <a:tc>
                  <a:txBody>
                    <a:bodyPr/>
                    <a:lstStyle/>
                    <a:p>
                      <a:r>
                        <a:rPr kumimoji="1" lang="ja-JP" altLang="en-US" dirty="0" smtClean="0"/>
                        <a:t>ほうじ番茶</a:t>
                      </a:r>
                      <a:endParaRPr kumimoji="1" lang="ja-JP" altLang="en-US" dirty="0"/>
                    </a:p>
                  </a:txBody>
                  <a:tcPr/>
                </a:tc>
                <a:tc>
                  <a:txBody>
                    <a:bodyPr/>
                    <a:lstStyle/>
                    <a:p>
                      <a:r>
                        <a:rPr kumimoji="1" lang="en-US" altLang="ja-JP" dirty="0" smtClean="0"/>
                        <a:t>500ml</a:t>
                      </a:r>
                      <a:endParaRPr kumimoji="1" lang="ja-JP" altLang="en-US" dirty="0"/>
                    </a:p>
                  </a:txBody>
                  <a:tcPr/>
                </a:tc>
                <a:tc>
                  <a:txBody>
                    <a:bodyPr/>
                    <a:lstStyle/>
                    <a:p>
                      <a:r>
                        <a:rPr kumimoji="1" lang="ja-JP" altLang="en-US" dirty="0" smtClean="0"/>
                        <a:t>やまと製茶園</a:t>
                      </a:r>
                      <a:endParaRPr kumimoji="1" lang="ja-JP" altLang="en-US" dirty="0"/>
                    </a:p>
                  </a:txBody>
                  <a:tcPr/>
                </a:tc>
                <a:tc>
                  <a:txBody>
                    <a:bodyPr/>
                    <a:lstStyle/>
                    <a:p>
                      <a:r>
                        <a:rPr kumimoji="1" lang="en-US" altLang="ja-JP" dirty="0" smtClean="0"/>
                        <a:t>150</a:t>
                      </a:r>
                      <a:endParaRPr kumimoji="1" lang="ja-JP" altLang="en-US" dirty="0"/>
                    </a:p>
                  </a:txBody>
                  <a:tcPr/>
                </a:tc>
              </a:tr>
            </a:tbl>
          </a:graphicData>
        </a:graphic>
      </p:graphicFrame>
      <p:graphicFrame>
        <p:nvGraphicFramePr>
          <p:cNvPr id="5" name="表 4"/>
          <p:cNvGraphicFramePr>
            <a:graphicFrameLocks noGrp="1"/>
          </p:cNvGraphicFramePr>
          <p:nvPr>
            <p:extLst/>
          </p:nvPr>
        </p:nvGraphicFramePr>
        <p:xfrm>
          <a:off x="838200" y="4462145"/>
          <a:ext cx="6122468" cy="1483360"/>
        </p:xfrm>
        <a:graphic>
          <a:graphicData uri="http://schemas.openxmlformats.org/drawingml/2006/table">
            <a:tbl>
              <a:tblPr firstRow="1" bandRow="1">
                <a:tableStyleId>{5C22544A-7EE6-4342-B048-85BDC9FD1C3A}</a:tableStyleId>
              </a:tblPr>
              <a:tblGrid>
                <a:gridCol w="1444142"/>
                <a:gridCol w="935665"/>
                <a:gridCol w="786809"/>
                <a:gridCol w="999461"/>
                <a:gridCol w="914400"/>
                <a:gridCol w="1041991"/>
              </a:tblGrid>
              <a:tr h="370840">
                <a:tc>
                  <a:txBody>
                    <a:bodyPr/>
                    <a:lstStyle/>
                    <a:p>
                      <a:r>
                        <a:rPr kumimoji="1" lang="ja-JP" altLang="en-US" dirty="0" smtClean="0"/>
                        <a:t>商品コード</a:t>
                      </a:r>
                      <a:endParaRPr kumimoji="1" lang="ja-JP" altLang="en-US" dirty="0"/>
                    </a:p>
                  </a:txBody>
                  <a:tcPr/>
                </a:tc>
                <a:tc>
                  <a:txBody>
                    <a:bodyPr/>
                    <a:lstStyle/>
                    <a:p>
                      <a:r>
                        <a:rPr kumimoji="1" lang="ja-JP" altLang="en-US" dirty="0" smtClean="0"/>
                        <a:t>売上日</a:t>
                      </a:r>
                      <a:endParaRPr kumimoji="1" lang="ja-JP" altLang="en-US" dirty="0"/>
                    </a:p>
                  </a:txBody>
                  <a:tcPr/>
                </a:tc>
                <a:tc>
                  <a:txBody>
                    <a:bodyPr/>
                    <a:lstStyle/>
                    <a:p>
                      <a:r>
                        <a:rPr kumimoji="1" lang="ja-JP" altLang="en-US" dirty="0" smtClean="0"/>
                        <a:t>曜日</a:t>
                      </a:r>
                      <a:endParaRPr kumimoji="1" lang="ja-JP" altLang="en-US" dirty="0"/>
                    </a:p>
                  </a:txBody>
                  <a:tcPr/>
                </a:tc>
                <a:tc>
                  <a:txBody>
                    <a:bodyPr/>
                    <a:lstStyle/>
                    <a:p>
                      <a:r>
                        <a:rPr kumimoji="1" lang="ja-JP" altLang="en-US" dirty="0" smtClean="0"/>
                        <a:t>時間帯</a:t>
                      </a:r>
                      <a:endParaRPr kumimoji="1" lang="ja-JP" altLang="en-US" dirty="0"/>
                    </a:p>
                  </a:txBody>
                  <a:tcPr/>
                </a:tc>
                <a:tc>
                  <a:txBody>
                    <a:bodyPr/>
                    <a:lstStyle/>
                    <a:p>
                      <a:r>
                        <a:rPr kumimoji="1" lang="ja-JP" altLang="en-US" dirty="0" smtClean="0"/>
                        <a:t>性別</a:t>
                      </a:r>
                      <a:endParaRPr kumimoji="1" lang="ja-JP" altLang="en-US" dirty="0"/>
                    </a:p>
                  </a:txBody>
                  <a:tcPr/>
                </a:tc>
                <a:tc>
                  <a:txBody>
                    <a:bodyPr/>
                    <a:lstStyle/>
                    <a:p>
                      <a:r>
                        <a:rPr kumimoji="1" lang="ja-JP" altLang="en-US" dirty="0" smtClean="0"/>
                        <a:t>年齢層</a:t>
                      </a:r>
                      <a:endParaRPr kumimoji="1" lang="ja-JP" altLang="en-US" dirty="0"/>
                    </a:p>
                  </a:txBody>
                  <a:tcPr/>
                </a:tc>
              </a:tr>
              <a:tr h="370840">
                <a:tc>
                  <a:txBody>
                    <a:bodyPr/>
                    <a:lstStyle/>
                    <a:p>
                      <a:r>
                        <a:rPr kumimoji="1" lang="en-US" altLang="ja-JP" dirty="0" smtClean="0"/>
                        <a:t>G6148</a:t>
                      </a:r>
                      <a:endParaRPr kumimoji="1" lang="ja-JP" altLang="en-US" dirty="0"/>
                    </a:p>
                  </a:txBody>
                  <a:tcPr/>
                </a:tc>
                <a:tc>
                  <a:txBody>
                    <a:bodyPr/>
                    <a:lstStyle/>
                    <a:p>
                      <a:r>
                        <a:rPr kumimoji="1" lang="en-US" altLang="ja-JP" dirty="0" smtClean="0"/>
                        <a:t>4/1</a:t>
                      </a:r>
                      <a:endParaRPr kumimoji="1" lang="ja-JP" altLang="en-US" dirty="0"/>
                    </a:p>
                  </a:txBody>
                  <a:tcPr/>
                </a:tc>
                <a:tc>
                  <a:txBody>
                    <a:bodyPr/>
                    <a:lstStyle/>
                    <a:p>
                      <a:r>
                        <a:rPr kumimoji="1" lang="ja-JP" altLang="en-US" dirty="0" smtClean="0"/>
                        <a:t>日</a:t>
                      </a:r>
                      <a:endParaRPr kumimoji="1" lang="ja-JP" altLang="en-US" dirty="0"/>
                    </a:p>
                  </a:txBody>
                  <a:tcPr/>
                </a:tc>
                <a:tc>
                  <a:txBody>
                    <a:bodyPr/>
                    <a:lstStyle/>
                    <a:p>
                      <a:r>
                        <a:rPr kumimoji="1" lang="ja-JP" altLang="en-US" dirty="0" smtClean="0"/>
                        <a:t>朝</a:t>
                      </a:r>
                      <a:endParaRPr kumimoji="1" lang="ja-JP" altLang="en-US" dirty="0"/>
                    </a:p>
                  </a:txBody>
                  <a:tcPr/>
                </a:tc>
                <a:tc>
                  <a:txBody>
                    <a:bodyPr/>
                    <a:lstStyle/>
                    <a:p>
                      <a:r>
                        <a:rPr kumimoji="1" lang="ja-JP" altLang="en-US" dirty="0" smtClean="0"/>
                        <a:t>男</a:t>
                      </a:r>
                      <a:endParaRPr kumimoji="1" lang="ja-JP" altLang="en-US" dirty="0"/>
                    </a:p>
                  </a:txBody>
                  <a:tcPr/>
                </a:tc>
                <a:tc>
                  <a:txBody>
                    <a:bodyPr/>
                    <a:lstStyle/>
                    <a:p>
                      <a:r>
                        <a:rPr kumimoji="1" lang="ja-JP" altLang="en-US" dirty="0" smtClean="0"/>
                        <a:t>若者</a:t>
                      </a:r>
                      <a:endParaRPr kumimoji="1" lang="ja-JP" altLang="en-US" dirty="0"/>
                    </a:p>
                  </a:txBody>
                  <a:tcPr/>
                </a:tc>
              </a:tr>
              <a:tr h="370840">
                <a:tc>
                  <a:txBody>
                    <a:bodyPr/>
                    <a:lstStyle/>
                    <a:p>
                      <a:r>
                        <a:rPr kumimoji="1" lang="en-US" altLang="ja-JP" dirty="0" smtClean="0"/>
                        <a:t>C6390</a:t>
                      </a:r>
                      <a:endParaRPr kumimoji="1" lang="ja-JP" altLang="en-US" dirty="0"/>
                    </a:p>
                  </a:txBody>
                  <a:tcPr/>
                </a:tc>
                <a:tc>
                  <a:txBody>
                    <a:bodyPr/>
                    <a:lstStyle/>
                    <a:p>
                      <a:r>
                        <a:rPr kumimoji="1" lang="en-US" altLang="ja-JP" dirty="0" smtClean="0"/>
                        <a:t>4/14</a:t>
                      </a:r>
                      <a:endParaRPr kumimoji="1" lang="ja-JP" altLang="en-US" dirty="0"/>
                    </a:p>
                  </a:txBody>
                  <a:tcPr/>
                </a:tc>
                <a:tc>
                  <a:txBody>
                    <a:bodyPr/>
                    <a:lstStyle/>
                    <a:p>
                      <a:r>
                        <a:rPr kumimoji="1" lang="ja-JP" altLang="en-US" dirty="0" smtClean="0"/>
                        <a:t>金</a:t>
                      </a:r>
                      <a:endParaRPr kumimoji="1" lang="ja-JP" altLang="en-US" dirty="0"/>
                    </a:p>
                  </a:txBody>
                  <a:tcPr/>
                </a:tc>
                <a:tc>
                  <a:txBody>
                    <a:bodyPr/>
                    <a:lstStyle/>
                    <a:p>
                      <a:r>
                        <a:rPr kumimoji="1" lang="ja-JP" altLang="en-US" dirty="0" smtClean="0"/>
                        <a:t>深夜</a:t>
                      </a:r>
                      <a:endParaRPr kumimoji="1" lang="ja-JP" altLang="en-US" dirty="0"/>
                    </a:p>
                  </a:txBody>
                  <a:tcPr/>
                </a:tc>
                <a:tc>
                  <a:txBody>
                    <a:bodyPr/>
                    <a:lstStyle/>
                    <a:p>
                      <a:r>
                        <a:rPr kumimoji="1" lang="ja-JP" altLang="en-US" dirty="0" smtClean="0"/>
                        <a:t>女</a:t>
                      </a:r>
                      <a:endParaRPr kumimoji="1" lang="ja-JP" altLang="en-US" dirty="0"/>
                    </a:p>
                  </a:txBody>
                  <a:tcPr/>
                </a:tc>
                <a:tc>
                  <a:txBody>
                    <a:bodyPr/>
                    <a:lstStyle/>
                    <a:p>
                      <a:r>
                        <a:rPr kumimoji="1" lang="ja-JP" altLang="en-US" dirty="0" smtClean="0"/>
                        <a:t>成年</a:t>
                      </a:r>
                      <a:endParaRPr kumimoji="1" lang="ja-JP" altLang="en-US" dirty="0"/>
                    </a:p>
                  </a:txBody>
                  <a:tcPr/>
                </a:tc>
              </a:tr>
              <a:tr h="370840">
                <a:tc>
                  <a:txBody>
                    <a:bodyPr/>
                    <a:lstStyle/>
                    <a:p>
                      <a:r>
                        <a:rPr kumimoji="1" lang="en-US" altLang="ja-JP" dirty="0" smtClean="0"/>
                        <a:t>C8522</a:t>
                      </a:r>
                      <a:endParaRPr kumimoji="1" lang="ja-JP" altLang="en-US" dirty="0"/>
                    </a:p>
                  </a:txBody>
                  <a:tcPr/>
                </a:tc>
                <a:tc>
                  <a:txBody>
                    <a:bodyPr/>
                    <a:lstStyle/>
                    <a:p>
                      <a:r>
                        <a:rPr kumimoji="1" lang="en-US" altLang="ja-JP" dirty="0" smtClean="0"/>
                        <a:t>4/15</a:t>
                      </a:r>
                      <a:endParaRPr kumimoji="1" lang="ja-JP" altLang="en-US" dirty="0"/>
                    </a:p>
                  </a:txBody>
                  <a:tcPr/>
                </a:tc>
                <a:tc>
                  <a:txBody>
                    <a:bodyPr/>
                    <a:lstStyle/>
                    <a:p>
                      <a:r>
                        <a:rPr kumimoji="1" lang="ja-JP" altLang="en-US" dirty="0" smtClean="0"/>
                        <a:t>日</a:t>
                      </a:r>
                      <a:endParaRPr kumimoji="1" lang="ja-JP" altLang="en-US" dirty="0"/>
                    </a:p>
                  </a:txBody>
                  <a:tcPr/>
                </a:tc>
                <a:tc>
                  <a:txBody>
                    <a:bodyPr/>
                    <a:lstStyle/>
                    <a:p>
                      <a:r>
                        <a:rPr kumimoji="1" lang="ja-JP" altLang="en-US" dirty="0" smtClean="0"/>
                        <a:t>深夜</a:t>
                      </a:r>
                      <a:endParaRPr kumimoji="1" lang="ja-JP" altLang="en-US" dirty="0"/>
                    </a:p>
                  </a:txBody>
                  <a:tcPr/>
                </a:tc>
                <a:tc>
                  <a:txBody>
                    <a:bodyPr/>
                    <a:lstStyle/>
                    <a:p>
                      <a:r>
                        <a:rPr kumimoji="1" lang="ja-JP" altLang="en-US" dirty="0" smtClean="0"/>
                        <a:t>男</a:t>
                      </a:r>
                      <a:endParaRPr kumimoji="1" lang="ja-JP" altLang="en-US" dirty="0"/>
                    </a:p>
                  </a:txBody>
                  <a:tcPr/>
                </a:tc>
                <a:tc>
                  <a:txBody>
                    <a:bodyPr/>
                    <a:lstStyle/>
                    <a:p>
                      <a:r>
                        <a:rPr kumimoji="1" lang="ja-JP" altLang="en-US" dirty="0" smtClean="0"/>
                        <a:t>熟年</a:t>
                      </a:r>
                      <a:endParaRPr kumimoji="1" lang="ja-JP" altLang="en-US" dirty="0"/>
                    </a:p>
                  </a:txBody>
                  <a:tcPr/>
                </a:tc>
              </a:tr>
            </a:tbl>
          </a:graphicData>
        </a:graphic>
      </p:graphicFrame>
      <p:graphicFrame>
        <p:nvGraphicFramePr>
          <p:cNvPr id="7" name="図表 6"/>
          <p:cNvGraphicFramePr/>
          <p:nvPr>
            <p:extLst/>
          </p:nvPr>
        </p:nvGraphicFramePr>
        <p:xfrm>
          <a:off x="9074553" y="3935392"/>
          <a:ext cx="2720050" cy="254643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スライド番号プレースホルダー 5"/>
          <p:cNvSpPr>
            <a:spLocks noGrp="1"/>
          </p:cNvSpPr>
          <p:nvPr>
            <p:ph type="sldNum" sz="quarter" idx="12"/>
          </p:nvPr>
        </p:nvSpPr>
        <p:spPr/>
        <p:txBody>
          <a:bodyPr/>
          <a:lstStyle/>
          <a:p>
            <a:fld id="{4641C6A9-933C-214A-B28A-8BA6D5A0CFB2}" type="slidenum">
              <a:rPr kumimoji="1" lang="ja-JP" altLang="en-US" smtClean="0"/>
              <a:t>4</a:t>
            </a:fld>
            <a:endParaRPr kumimoji="1" lang="ja-JP" altLang="en-US"/>
          </a:p>
        </p:txBody>
      </p:sp>
    </p:spTree>
    <p:extLst>
      <p:ext uri="{BB962C8B-B14F-4D97-AF65-F5344CB8AC3E}">
        <p14:creationId xmlns:p14="http://schemas.microsoft.com/office/powerpoint/2010/main" val="139582165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円形吹き出し 8"/>
          <p:cNvSpPr/>
          <p:nvPr/>
        </p:nvSpPr>
        <p:spPr>
          <a:xfrm>
            <a:off x="7304654" y="5808764"/>
            <a:ext cx="4159145" cy="766060"/>
          </a:xfrm>
          <a:prstGeom prst="wedgeEllipseCallout">
            <a:avLst>
              <a:gd name="adj1" fmla="val -17817"/>
              <a:gd name="adj2" fmla="val -81791"/>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2400"/>
              <a:t>LIKE </a:t>
            </a:r>
            <a:r>
              <a:rPr lang="en-US" altLang="ja-JP" sz="2400" smtClean="0"/>
              <a:t>: </a:t>
            </a:r>
            <a:r>
              <a:rPr lang="ja-JP" altLang="en-US" sz="2400" dirty="0" smtClean="0"/>
              <a:t>文字列</a:t>
            </a:r>
            <a:r>
              <a:rPr lang="ja-JP" altLang="en-US" sz="2400" dirty="0"/>
              <a:t>で検索</a:t>
            </a:r>
            <a:endParaRPr kumimoji="1" lang="ja-JP" altLang="en-US" sz="2400" dirty="0"/>
          </a:p>
        </p:txBody>
      </p:sp>
      <p:sp>
        <p:nvSpPr>
          <p:cNvPr id="2" name="タイトル 1"/>
          <p:cNvSpPr>
            <a:spLocks noGrp="1"/>
          </p:cNvSpPr>
          <p:nvPr>
            <p:ph type="title"/>
          </p:nvPr>
        </p:nvSpPr>
        <p:spPr/>
        <p:txBody>
          <a:bodyPr/>
          <a:lstStyle/>
          <a:p>
            <a:r>
              <a:rPr kumimoji="1" lang="ja-JP" altLang="en-US" dirty="0" smtClean="0"/>
              <a:t>前回の復習</a:t>
            </a:r>
            <a:endParaRPr kumimoji="1" lang="ja-JP" altLang="en-US" dirty="0"/>
          </a:p>
        </p:txBody>
      </p:sp>
      <p:sp>
        <p:nvSpPr>
          <p:cNvPr id="3" name="コンテンツ プレースホルダー 2"/>
          <p:cNvSpPr>
            <a:spLocks noGrp="1"/>
          </p:cNvSpPr>
          <p:nvPr>
            <p:ph idx="1"/>
          </p:nvPr>
        </p:nvSpPr>
        <p:spPr/>
        <p:txBody>
          <a:bodyPr>
            <a:normAutofit/>
          </a:bodyPr>
          <a:lstStyle/>
          <a:p>
            <a:pPr>
              <a:lnSpc>
                <a:spcPct val="150000"/>
              </a:lnSpc>
            </a:pPr>
            <a:r>
              <a:rPr lang="ja-JP" altLang="en-US" dirty="0" smtClean="0"/>
              <a:t>復習として以下を実行してみよう</a:t>
            </a:r>
            <a:endParaRPr lang="en-US" altLang="ja-JP" dirty="0" smtClean="0"/>
          </a:p>
          <a:p>
            <a:pPr marL="0" indent="0">
              <a:lnSpc>
                <a:spcPct val="150000"/>
              </a:lnSpc>
              <a:buNone/>
            </a:pPr>
            <a:r>
              <a:rPr lang="ja-JP" altLang="en-US" b="1" dirty="0" smtClean="0"/>
              <a:t>①</a:t>
            </a:r>
            <a:r>
              <a:rPr lang="en-US" altLang="ja-JP" b="1" dirty="0" smtClean="0"/>
              <a:t> use </a:t>
            </a:r>
            <a:r>
              <a:rPr lang="ja-JP" altLang="en-US" b="1" dirty="0" smtClean="0"/>
              <a:t>コンビニ</a:t>
            </a:r>
            <a:r>
              <a:rPr lang="en-US" altLang="ja-JP" b="1" dirty="0" smtClean="0"/>
              <a:t>;</a:t>
            </a:r>
          </a:p>
          <a:p>
            <a:pPr marL="0" indent="0">
              <a:lnSpc>
                <a:spcPct val="150000"/>
              </a:lnSpc>
              <a:buNone/>
            </a:pPr>
            <a:endParaRPr lang="en-US" altLang="ja-JP" b="1" dirty="0"/>
          </a:p>
          <a:p>
            <a:pPr marL="0" indent="0">
              <a:buNone/>
            </a:pPr>
            <a:r>
              <a:rPr lang="ja-JP" altLang="en-US" b="1" dirty="0" smtClean="0"/>
              <a:t>②</a:t>
            </a:r>
            <a:r>
              <a:rPr lang="en-US" altLang="ja-JP" b="1" dirty="0" smtClean="0"/>
              <a:t> </a:t>
            </a:r>
            <a:r>
              <a:rPr lang="en-US" altLang="ja-JP" b="1" dirty="0"/>
              <a:t>select * from </a:t>
            </a:r>
            <a:r>
              <a:rPr lang="ja-JP" altLang="en-US" b="1" dirty="0" smtClean="0"/>
              <a:t>商品</a:t>
            </a:r>
            <a:r>
              <a:rPr lang="ja-JP" altLang="en-US" b="1" dirty="0"/>
              <a:t>データ </a:t>
            </a:r>
            <a:r>
              <a:rPr lang="en-US" altLang="ja-JP" b="1" dirty="0"/>
              <a:t>where </a:t>
            </a:r>
            <a:r>
              <a:rPr lang="ja-JP" altLang="en-US" b="1" dirty="0"/>
              <a:t>価格 </a:t>
            </a:r>
            <a:r>
              <a:rPr lang="en-US" altLang="ja-JP" b="1" dirty="0">
                <a:solidFill>
                  <a:schemeClr val="accent2"/>
                </a:solidFill>
              </a:rPr>
              <a:t>in(100, 115, 200</a:t>
            </a:r>
            <a:r>
              <a:rPr lang="en-US" altLang="ja-JP" b="1" dirty="0" smtClean="0">
                <a:solidFill>
                  <a:schemeClr val="accent2"/>
                </a:solidFill>
              </a:rPr>
              <a:t>)</a:t>
            </a:r>
            <a:r>
              <a:rPr lang="en-US" altLang="ja-JP" b="1" dirty="0" smtClean="0"/>
              <a:t>;</a:t>
            </a:r>
          </a:p>
          <a:p>
            <a:pPr marL="0" indent="0">
              <a:buNone/>
            </a:pPr>
            <a:r>
              <a:rPr lang="ja-JP" altLang="en-US" dirty="0" smtClean="0"/>
              <a:t>→　価格</a:t>
            </a:r>
            <a:r>
              <a:rPr lang="ja-JP" altLang="en-US" dirty="0"/>
              <a:t>が</a:t>
            </a:r>
            <a:r>
              <a:rPr lang="en-US" altLang="ja-JP" dirty="0"/>
              <a:t>100, 115, 200</a:t>
            </a:r>
            <a:r>
              <a:rPr lang="ja-JP" altLang="en-US" dirty="0"/>
              <a:t>のレコードを表示</a:t>
            </a:r>
            <a:r>
              <a:rPr lang="ja-JP" altLang="en-US" dirty="0" smtClean="0"/>
              <a:t>したい</a:t>
            </a:r>
            <a:endParaRPr lang="en-US" altLang="ja-JP" b="1" dirty="0" smtClean="0"/>
          </a:p>
          <a:p>
            <a:pPr marL="0" indent="0">
              <a:buNone/>
            </a:pPr>
            <a:endParaRPr lang="en-US" altLang="ja-JP" b="1" dirty="0"/>
          </a:p>
          <a:p>
            <a:pPr marL="0" indent="0">
              <a:buNone/>
            </a:pPr>
            <a:r>
              <a:rPr lang="ja-JP" altLang="en-US" b="1" dirty="0" smtClean="0"/>
              <a:t>③</a:t>
            </a:r>
            <a:r>
              <a:rPr lang="en-US" altLang="ja-JP" b="1" dirty="0" smtClean="0"/>
              <a:t> </a:t>
            </a:r>
            <a:r>
              <a:rPr lang="en-US" altLang="ja-JP" b="1" dirty="0"/>
              <a:t>select * from </a:t>
            </a:r>
            <a:r>
              <a:rPr lang="ja-JP" altLang="en-US" b="1" dirty="0"/>
              <a:t>商品データ </a:t>
            </a:r>
            <a:r>
              <a:rPr lang="en-US" altLang="ja-JP" b="1" dirty="0"/>
              <a:t>where </a:t>
            </a:r>
            <a:r>
              <a:rPr lang="ja-JP" altLang="en-US" b="1" dirty="0">
                <a:solidFill>
                  <a:schemeClr val="accent2"/>
                </a:solidFill>
              </a:rPr>
              <a:t>商品名 </a:t>
            </a:r>
            <a:r>
              <a:rPr lang="en-US" altLang="ja-JP" b="1" dirty="0">
                <a:solidFill>
                  <a:schemeClr val="accent2"/>
                </a:solidFill>
              </a:rPr>
              <a:t>like "</a:t>
            </a:r>
            <a:r>
              <a:rPr lang="en-US" altLang="ja-JP" b="1" dirty="0">
                <a:solidFill>
                  <a:schemeClr val="accent1"/>
                </a:solidFill>
              </a:rPr>
              <a:t>%</a:t>
            </a:r>
            <a:r>
              <a:rPr lang="ja-JP" altLang="en-US" b="1" dirty="0">
                <a:solidFill>
                  <a:schemeClr val="accent2"/>
                </a:solidFill>
              </a:rPr>
              <a:t>ヌードル</a:t>
            </a:r>
            <a:r>
              <a:rPr lang="en-US" altLang="ja-JP" b="1" dirty="0" smtClean="0">
                <a:solidFill>
                  <a:schemeClr val="accent1"/>
                </a:solidFill>
              </a:rPr>
              <a:t>%</a:t>
            </a:r>
            <a:r>
              <a:rPr lang="en-US" altLang="ja-JP" b="1" dirty="0" smtClean="0">
                <a:solidFill>
                  <a:srgbClr val="FF0000"/>
                </a:solidFill>
              </a:rPr>
              <a:t>”;</a:t>
            </a:r>
          </a:p>
          <a:p>
            <a:pPr marL="0" indent="0">
              <a:buNone/>
            </a:pPr>
            <a:r>
              <a:rPr lang="ja-JP" altLang="en-US" dirty="0" smtClean="0"/>
              <a:t>→　商</a:t>
            </a:r>
            <a:r>
              <a:rPr lang="ja-JP" altLang="en-US" dirty="0"/>
              <a:t>品名にヌードルとつくものを表示</a:t>
            </a:r>
            <a:r>
              <a:rPr lang="ja-JP" altLang="en-US" dirty="0" smtClean="0"/>
              <a:t>したい</a:t>
            </a:r>
            <a:endParaRPr lang="en-US" altLang="ja-JP" dirty="0" smtClean="0">
              <a:solidFill>
                <a:srgbClr val="FF0000"/>
              </a:solidFill>
            </a:endParaRPr>
          </a:p>
          <a:p>
            <a:pPr marL="0" indent="0">
              <a:buNone/>
            </a:pPr>
            <a:endParaRPr lang="en-US" altLang="ja-JP" b="1" dirty="0" smtClean="0">
              <a:solidFill>
                <a:srgbClr val="FF0000"/>
              </a:solidFill>
            </a:endParaRPr>
          </a:p>
          <a:p>
            <a:pPr marL="0" indent="0">
              <a:buNone/>
            </a:pPr>
            <a:r>
              <a:rPr lang="ja-JP" altLang="en-US" b="1" dirty="0" smtClean="0"/>
              <a:t>④</a:t>
            </a:r>
            <a:r>
              <a:rPr lang="en-US" altLang="ja-JP" b="1" dirty="0" smtClean="0"/>
              <a:t> select </a:t>
            </a:r>
            <a:r>
              <a:rPr lang="en-US" altLang="ja-JP" b="1" dirty="0"/>
              <a:t>* from </a:t>
            </a:r>
            <a:r>
              <a:rPr lang="ja-JP" altLang="en-US" b="1" dirty="0"/>
              <a:t>商品データ </a:t>
            </a:r>
            <a:r>
              <a:rPr lang="en-US" altLang="ja-JP" b="1" dirty="0"/>
              <a:t>where </a:t>
            </a:r>
            <a:r>
              <a:rPr lang="ja-JP" altLang="en-US" b="1" dirty="0">
                <a:solidFill>
                  <a:schemeClr val="accent2"/>
                </a:solidFill>
              </a:rPr>
              <a:t>商品名 </a:t>
            </a:r>
            <a:r>
              <a:rPr lang="en-US" altLang="ja-JP" b="1" dirty="0">
                <a:solidFill>
                  <a:schemeClr val="accent2"/>
                </a:solidFill>
              </a:rPr>
              <a:t>like "</a:t>
            </a:r>
            <a:r>
              <a:rPr lang="en-US" altLang="ja-JP" b="1" dirty="0">
                <a:solidFill>
                  <a:schemeClr val="accent1"/>
                </a:solidFill>
              </a:rPr>
              <a:t>__</a:t>
            </a:r>
            <a:r>
              <a:rPr lang="ja-JP" altLang="en-US" b="1" dirty="0">
                <a:solidFill>
                  <a:schemeClr val="accent2"/>
                </a:solidFill>
              </a:rPr>
              <a:t>ヌードル</a:t>
            </a:r>
            <a:r>
              <a:rPr lang="en-US" altLang="ja-JP" b="1" dirty="0">
                <a:solidFill>
                  <a:schemeClr val="accent2"/>
                </a:solidFill>
              </a:rPr>
              <a:t>";</a:t>
            </a:r>
          </a:p>
          <a:p>
            <a:pPr marL="0" indent="0">
              <a:buNone/>
            </a:pPr>
            <a:r>
              <a:rPr lang="ja-JP" altLang="en-US" dirty="0" smtClean="0"/>
              <a:t>→　「</a:t>
            </a:r>
            <a:r>
              <a:rPr lang="ja-JP" altLang="en-US" dirty="0"/>
              <a:t>○○ヌードル」のように、ヌードルの前に２文字つくものを表示</a:t>
            </a:r>
            <a:r>
              <a:rPr lang="ja-JP" altLang="en-US" dirty="0" smtClean="0"/>
              <a:t>したい</a:t>
            </a:r>
            <a:endParaRPr lang="en-US" altLang="ja-JP" b="1" dirty="0">
              <a:solidFill>
                <a:srgbClr val="FF0000"/>
              </a:solidFill>
            </a:endParaRPr>
          </a:p>
        </p:txBody>
      </p:sp>
      <p:graphicFrame>
        <p:nvGraphicFramePr>
          <p:cNvPr id="6" name="図表 5"/>
          <p:cNvGraphicFramePr/>
          <p:nvPr>
            <p:extLst>
              <p:ext uri="{D42A27DB-BD31-4B8C-83A1-F6EECF244321}">
                <p14:modId xmlns:p14="http://schemas.microsoft.com/office/powerpoint/2010/main" val="240942750"/>
              </p:ext>
            </p:extLst>
          </p:nvPr>
        </p:nvGraphicFramePr>
        <p:xfrm>
          <a:off x="9766323" y="1046629"/>
          <a:ext cx="2198173" cy="219478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スライド番号プレースホルダー 6"/>
          <p:cNvSpPr>
            <a:spLocks noGrp="1"/>
          </p:cNvSpPr>
          <p:nvPr>
            <p:ph type="sldNum" sz="quarter" idx="12"/>
          </p:nvPr>
        </p:nvSpPr>
        <p:spPr/>
        <p:txBody>
          <a:bodyPr/>
          <a:lstStyle/>
          <a:p>
            <a:fld id="{E6907272-1B53-404D-B0CD-135E54555CF7}" type="slidenum">
              <a:rPr kumimoji="1" lang="ja-JP" altLang="en-US" smtClean="0"/>
              <a:t>5</a:t>
            </a:fld>
            <a:endParaRPr kumimoji="1" lang="ja-JP" altLang="en-US"/>
          </a:p>
        </p:txBody>
      </p:sp>
      <p:sp>
        <p:nvSpPr>
          <p:cNvPr id="10" name="円形吹き出し 9"/>
          <p:cNvSpPr/>
          <p:nvPr/>
        </p:nvSpPr>
        <p:spPr>
          <a:xfrm>
            <a:off x="5433817" y="1338344"/>
            <a:ext cx="3950410" cy="993515"/>
          </a:xfrm>
          <a:prstGeom prst="wedgeEllipseCallout">
            <a:avLst>
              <a:gd name="adj1" fmla="val -35719"/>
              <a:gd name="adj2" fmla="val 53058"/>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2400" dirty="0"/>
              <a:t>IN : </a:t>
            </a:r>
            <a:r>
              <a:rPr lang="ja-JP" altLang="en-US" sz="2400" dirty="0"/>
              <a:t>複数の値から一致するものを探す</a:t>
            </a:r>
            <a:endParaRPr kumimoji="1" lang="ja-JP" altLang="en-US" sz="2400" dirty="0"/>
          </a:p>
        </p:txBody>
      </p:sp>
    </p:spTree>
    <p:extLst>
      <p:ext uri="{BB962C8B-B14F-4D97-AF65-F5344CB8AC3E}">
        <p14:creationId xmlns:p14="http://schemas.microsoft.com/office/powerpoint/2010/main" val="138334614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z="3600" dirty="0" smtClean="0"/>
              <a:t>データベース</a:t>
            </a:r>
            <a:r>
              <a:rPr kumimoji="1" lang="ja-JP" altLang="en-US" sz="3600" dirty="0" smtClean="0"/>
              <a:t>名</a:t>
            </a:r>
            <a:r>
              <a:rPr kumimoji="1" lang="ja-JP" altLang="en-US" dirty="0" smtClean="0"/>
              <a:t>「コンビニ」</a:t>
            </a:r>
            <a:endParaRPr kumimoji="1" lang="ja-JP" altLang="en-US" dirty="0"/>
          </a:p>
        </p:txBody>
      </p:sp>
      <p:sp>
        <p:nvSpPr>
          <p:cNvPr id="3" name="コンテンツ プレースホルダー 2"/>
          <p:cNvSpPr>
            <a:spLocks noGrp="1"/>
          </p:cNvSpPr>
          <p:nvPr>
            <p:ph idx="1"/>
          </p:nvPr>
        </p:nvSpPr>
        <p:spPr>
          <a:xfrm>
            <a:off x="838200" y="1424763"/>
            <a:ext cx="10515600" cy="4752200"/>
          </a:xfrm>
        </p:spPr>
        <p:txBody>
          <a:bodyPr/>
          <a:lstStyle/>
          <a:p>
            <a:r>
              <a:rPr lang="ja-JP" altLang="en-US" sz="2000" dirty="0" smtClean="0"/>
              <a:t>テーブル名</a:t>
            </a:r>
            <a:r>
              <a:rPr lang="ja-JP" altLang="en-US" dirty="0" smtClean="0"/>
              <a:t>「商品データ」</a:t>
            </a:r>
            <a:endParaRPr lang="en-US" altLang="ja-JP" dirty="0"/>
          </a:p>
          <a:p>
            <a:endParaRPr kumimoji="1" lang="en-US" altLang="ja-JP" dirty="0" smtClean="0"/>
          </a:p>
          <a:p>
            <a:endParaRPr lang="en-US" altLang="ja-JP" dirty="0"/>
          </a:p>
          <a:p>
            <a:endParaRPr kumimoji="1" lang="en-US" altLang="ja-JP" dirty="0" smtClean="0"/>
          </a:p>
          <a:p>
            <a:endParaRPr lang="en-US" altLang="ja-JP" dirty="0"/>
          </a:p>
          <a:p>
            <a:r>
              <a:rPr kumimoji="1" lang="ja-JP" altLang="en-US" sz="2000" dirty="0" smtClean="0"/>
              <a:t>テーブル名</a:t>
            </a:r>
            <a:r>
              <a:rPr kumimoji="1" lang="ja-JP" altLang="en-US" dirty="0" smtClean="0"/>
              <a:t>「売上データ」</a:t>
            </a:r>
            <a:endParaRPr kumimoji="1" lang="en-US" altLang="ja-JP" dirty="0" smtClean="0"/>
          </a:p>
          <a:p>
            <a:endParaRPr kumimoji="1" lang="ja-JP" altLang="en-US" dirty="0"/>
          </a:p>
        </p:txBody>
      </p:sp>
      <p:graphicFrame>
        <p:nvGraphicFramePr>
          <p:cNvPr id="4" name="表 3"/>
          <p:cNvGraphicFramePr>
            <a:graphicFrameLocks noGrp="1"/>
          </p:cNvGraphicFramePr>
          <p:nvPr>
            <p:extLst/>
          </p:nvPr>
        </p:nvGraphicFramePr>
        <p:xfrm>
          <a:off x="838200" y="1946663"/>
          <a:ext cx="7768035" cy="1854200"/>
        </p:xfrm>
        <a:graphic>
          <a:graphicData uri="http://schemas.openxmlformats.org/drawingml/2006/table">
            <a:tbl>
              <a:tblPr firstRow="1" bandRow="1">
                <a:tableStyleId>{5C22544A-7EE6-4342-B048-85BDC9FD1C3A}</a:tableStyleId>
              </a:tblPr>
              <a:tblGrid>
                <a:gridCol w="1562938"/>
                <a:gridCol w="2334845"/>
                <a:gridCol w="1169582"/>
                <a:gridCol w="1837556"/>
                <a:gridCol w="863114"/>
              </a:tblGrid>
              <a:tr h="370840">
                <a:tc>
                  <a:txBody>
                    <a:bodyPr/>
                    <a:lstStyle/>
                    <a:p>
                      <a:r>
                        <a:rPr kumimoji="1" lang="ja-JP" altLang="en-US" dirty="0" smtClean="0"/>
                        <a:t>商品コード</a:t>
                      </a:r>
                      <a:endParaRPr kumimoji="1" lang="ja-JP" altLang="en-US" dirty="0"/>
                    </a:p>
                  </a:txBody>
                  <a:tcPr/>
                </a:tc>
                <a:tc>
                  <a:txBody>
                    <a:bodyPr/>
                    <a:lstStyle/>
                    <a:p>
                      <a:r>
                        <a:rPr kumimoji="1" lang="ja-JP" altLang="en-US" dirty="0" smtClean="0"/>
                        <a:t>商品名</a:t>
                      </a:r>
                      <a:endParaRPr kumimoji="1" lang="ja-JP" altLang="en-US" dirty="0"/>
                    </a:p>
                  </a:txBody>
                  <a:tcPr/>
                </a:tc>
                <a:tc>
                  <a:txBody>
                    <a:bodyPr/>
                    <a:lstStyle/>
                    <a:p>
                      <a:r>
                        <a:rPr kumimoji="1" lang="ja-JP" altLang="en-US" dirty="0" smtClean="0"/>
                        <a:t>内容量</a:t>
                      </a:r>
                      <a:endParaRPr kumimoji="1" lang="ja-JP" altLang="en-US" dirty="0"/>
                    </a:p>
                  </a:txBody>
                  <a:tcPr/>
                </a:tc>
                <a:tc>
                  <a:txBody>
                    <a:bodyPr/>
                    <a:lstStyle/>
                    <a:p>
                      <a:r>
                        <a:rPr kumimoji="1" lang="ja-JP" altLang="en-US" dirty="0" smtClean="0"/>
                        <a:t>メーカー</a:t>
                      </a:r>
                      <a:endParaRPr kumimoji="1" lang="ja-JP" altLang="en-US" dirty="0"/>
                    </a:p>
                  </a:txBody>
                  <a:tcPr/>
                </a:tc>
                <a:tc>
                  <a:txBody>
                    <a:bodyPr/>
                    <a:lstStyle/>
                    <a:p>
                      <a:r>
                        <a:rPr kumimoji="1" lang="ja-JP" altLang="en-US" dirty="0" smtClean="0"/>
                        <a:t>価格</a:t>
                      </a:r>
                      <a:endParaRPr kumimoji="1" lang="ja-JP" altLang="en-US" dirty="0"/>
                    </a:p>
                  </a:txBody>
                  <a:tcPr/>
                </a:tc>
              </a:tr>
              <a:tr h="370840">
                <a:tc>
                  <a:txBody>
                    <a:bodyPr/>
                    <a:lstStyle/>
                    <a:p>
                      <a:r>
                        <a:rPr kumimoji="1" lang="en-US" altLang="ja-JP" dirty="0" smtClean="0"/>
                        <a:t>C6390</a:t>
                      </a:r>
                      <a:endParaRPr kumimoji="1" lang="ja-JP" altLang="en-US" dirty="0"/>
                    </a:p>
                  </a:txBody>
                  <a:tcPr/>
                </a:tc>
                <a:tc>
                  <a:txBody>
                    <a:bodyPr/>
                    <a:lstStyle/>
                    <a:p>
                      <a:r>
                        <a:rPr kumimoji="1" lang="ja-JP" altLang="en-US" dirty="0" smtClean="0"/>
                        <a:t>坦々ヌードル</a:t>
                      </a:r>
                      <a:endParaRPr kumimoji="1" lang="ja-JP" altLang="en-US" dirty="0"/>
                    </a:p>
                  </a:txBody>
                  <a:tcPr/>
                </a:tc>
                <a:tc>
                  <a:txBody>
                    <a:bodyPr/>
                    <a:lstStyle/>
                    <a:p>
                      <a:r>
                        <a:rPr kumimoji="1" lang="en-US" altLang="ja-JP" dirty="0" smtClean="0"/>
                        <a:t>25g</a:t>
                      </a:r>
                      <a:endParaRPr kumimoji="1" lang="ja-JP" altLang="en-US" dirty="0"/>
                    </a:p>
                  </a:txBody>
                  <a:tcPr/>
                </a:tc>
                <a:tc>
                  <a:txBody>
                    <a:bodyPr/>
                    <a:lstStyle/>
                    <a:p>
                      <a:r>
                        <a:rPr kumimoji="1" lang="ja-JP" altLang="en-US" dirty="0" smtClean="0"/>
                        <a:t>みずうみ製麺</a:t>
                      </a:r>
                      <a:endParaRPr kumimoji="1" lang="ja-JP" altLang="en-US" dirty="0"/>
                    </a:p>
                  </a:txBody>
                  <a:tcPr/>
                </a:tc>
                <a:tc>
                  <a:txBody>
                    <a:bodyPr/>
                    <a:lstStyle/>
                    <a:p>
                      <a:r>
                        <a:rPr kumimoji="1" lang="en-US" altLang="ja-JP" dirty="0" smtClean="0"/>
                        <a:t>150</a:t>
                      </a:r>
                      <a:endParaRPr kumimoji="1" lang="ja-JP" altLang="en-US" dirty="0"/>
                    </a:p>
                  </a:txBody>
                  <a:tcPr/>
                </a:tc>
              </a:tr>
              <a:tr h="370840">
                <a:tc>
                  <a:txBody>
                    <a:bodyPr/>
                    <a:lstStyle/>
                    <a:p>
                      <a:r>
                        <a:rPr kumimoji="1" lang="en-US" altLang="ja-JP" dirty="0" smtClean="0"/>
                        <a:t>C7320</a:t>
                      </a:r>
                      <a:endParaRPr kumimoji="1" lang="ja-JP" altLang="en-US" dirty="0"/>
                    </a:p>
                  </a:txBody>
                  <a:tcPr/>
                </a:tc>
                <a:tc>
                  <a:txBody>
                    <a:bodyPr/>
                    <a:lstStyle/>
                    <a:p>
                      <a:r>
                        <a:rPr kumimoji="1" lang="ja-JP" altLang="en-US" dirty="0" smtClean="0"/>
                        <a:t>トマトヌードル</a:t>
                      </a:r>
                      <a:endParaRPr kumimoji="1" lang="ja-JP" altLang="en-US" dirty="0"/>
                    </a:p>
                  </a:txBody>
                  <a:tcPr/>
                </a:tc>
                <a:tc>
                  <a:txBody>
                    <a:bodyPr/>
                    <a:lstStyle/>
                    <a:p>
                      <a:r>
                        <a:rPr kumimoji="1" lang="en-US" altLang="ja-JP" dirty="0" smtClean="0"/>
                        <a:t>23g</a:t>
                      </a:r>
                      <a:endParaRPr kumimoji="1" lang="ja-JP" altLang="en-US" dirty="0"/>
                    </a:p>
                  </a:txBody>
                  <a:tcPr/>
                </a:tc>
                <a:tc>
                  <a:txBody>
                    <a:bodyPr/>
                    <a:lstStyle/>
                    <a:p>
                      <a:r>
                        <a:rPr kumimoji="1" lang="ja-JP" altLang="en-US" dirty="0" smtClean="0"/>
                        <a:t>みずうみ製麺</a:t>
                      </a:r>
                      <a:endParaRPr kumimoji="1" lang="ja-JP" altLang="en-US" dirty="0"/>
                    </a:p>
                  </a:txBody>
                  <a:tcPr/>
                </a:tc>
                <a:tc>
                  <a:txBody>
                    <a:bodyPr/>
                    <a:lstStyle/>
                    <a:p>
                      <a:r>
                        <a:rPr kumimoji="1" lang="en-US" altLang="ja-JP" dirty="0" smtClean="0"/>
                        <a:t>150</a:t>
                      </a:r>
                      <a:endParaRPr kumimoji="1" lang="ja-JP" altLang="en-US" dirty="0"/>
                    </a:p>
                  </a:txBody>
                  <a:tcPr/>
                </a:tc>
              </a:tr>
              <a:tr h="370840">
                <a:tc>
                  <a:txBody>
                    <a:bodyPr/>
                    <a:lstStyle/>
                    <a:p>
                      <a:r>
                        <a:rPr kumimoji="1" lang="en-US" altLang="ja-JP" dirty="0" smtClean="0"/>
                        <a:t>C8522</a:t>
                      </a:r>
                      <a:endParaRPr kumimoji="1" lang="ja-JP" altLang="en-US" dirty="0"/>
                    </a:p>
                  </a:txBody>
                  <a:tcPr/>
                </a:tc>
                <a:tc>
                  <a:txBody>
                    <a:bodyPr/>
                    <a:lstStyle/>
                    <a:p>
                      <a:r>
                        <a:rPr kumimoji="1" lang="ja-JP" altLang="en-US" dirty="0" smtClean="0"/>
                        <a:t>シーフードヌードル</a:t>
                      </a:r>
                      <a:endParaRPr kumimoji="1" lang="ja-JP" altLang="en-US" dirty="0"/>
                    </a:p>
                  </a:txBody>
                  <a:tcPr/>
                </a:tc>
                <a:tc>
                  <a:txBody>
                    <a:bodyPr/>
                    <a:lstStyle/>
                    <a:p>
                      <a:r>
                        <a:rPr kumimoji="1" lang="en-US" altLang="ja-JP" dirty="0" smtClean="0"/>
                        <a:t>53g</a:t>
                      </a:r>
                      <a:endParaRPr kumimoji="1" lang="ja-JP" altLang="en-US" dirty="0"/>
                    </a:p>
                  </a:txBody>
                  <a:tcPr/>
                </a:tc>
                <a:tc>
                  <a:txBody>
                    <a:bodyPr/>
                    <a:lstStyle/>
                    <a:p>
                      <a:r>
                        <a:rPr kumimoji="1" lang="ja-JP" altLang="en-US" dirty="0" smtClean="0"/>
                        <a:t>みずうみ製麺</a:t>
                      </a:r>
                      <a:endParaRPr kumimoji="1" lang="ja-JP" altLang="en-US" dirty="0"/>
                    </a:p>
                  </a:txBody>
                  <a:tcPr/>
                </a:tc>
                <a:tc>
                  <a:txBody>
                    <a:bodyPr/>
                    <a:lstStyle/>
                    <a:p>
                      <a:r>
                        <a:rPr kumimoji="1" lang="en-US" altLang="ja-JP" dirty="0" smtClean="0"/>
                        <a:t>170</a:t>
                      </a:r>
                      <a:endParaRPr kumimoji="1" lang="ja-JP" altLang="en-US" dirty="0"/>
                    </a:p>
                  </a:txBody>
                  <a:tcPr/>
                </a:tc>
              </a:tr>
              <a:tr h="370840">
                <a:tc>
                  <a:txBody>
                    <a:bodyPr/>
                    <a:lstStyle/>
                    <a:p>
                      <a:r>
                        <a:rPr kumimoji="1" lang="en-US" altLang="ja-JP" dirty="0" smtClean="0"/>
                        <a:t>J1163</a:t>
                      </a:r>
                      <a:endParaRPr kumimoji="1" lang="ja-JP" altLang="en-US" dirty="0"/>
                    </a:p>
                  </a:txBody>
                  <a:tcPr/>
                </a:tc>
                <a:tc>
                  <a:txBody>
                    <a:bodyPr/>
                    <a:lstStyle/>
                    <a:p>
                      <a:r>
                        <a:rPr kumimoji="1" lang="ja-JP" altLang="en-US" dirty="0" smtClean="0"/>
                        <a:t>ほうじ番茶</a:t>
                      </a:r>
                      <a:endParaRPr kumimoji="1" lang="ja-JP" altLang="en-US" dirty="0"/>
                    </a:p>
                  </a:txBody>
                  <a:tcPr/>
                </a:tc>
                <a:tc>
                  <a:txBody>
                    <a:bodyPr/>
                    <a:lstStyle/>
                    <a:p>
                      <a:r>
                        <a:rPr kumimoji="1" lang="en-US" altLang="ja-JP" dirty="0" smtClean="0"/>
                        <a:t>500ml</a:t>
                      </a:r>
                      <a:endParaRPr kumimoji="1" lang="ja-JP" altLang="en-US" dirty="0"/>
                    </a:p>
                  </a:txBody>
                  <a:tcPr/>
                </a:tc>
                <a:tc>
                  <a:txBody>
                    <a:bodyPr/>
                    <a:lstStyle/>
                    <a:p>
                      <a:r>
                        <a:rPr kumimoji="1" lang="ja-JP" altLang="en-US" dirty="0" smtClean="0"/>
                        <a:t>やまと製茶園</a:t>
                      </a:r>
                      <a:endParaRPr kumimoji="1" lang="ja-JP" altLang="en-US" dirty="0"/>
                    </a:p>
                  </a:txBody>
                  <a:tcPr/>
                </a:tc>
                <a:tc>
                  <a:txBody>
                    <a:bodyPr/>
                    <a:lstStyle/>
                    <a:p>
                      <a:r>
                        <a:rPr kumimoji="1" lang="en-US" altLang="ja-JP" dirty="0" smtClean="0"/>
                        <a:t>150</a:t>
                      </a:r>
                      <a:endParaRPr kumimoji="1" lang="ja-JP" altLang="en-US" dirty="0"/>
                    </a:p>
                  </a:txBody>
                  <a:tcPr/>
                </a:tc>
              </a:tr>
            </a:tbl>
          </a:graphicData>
        </a:graphic>
      </p:graphicFrame>
      <p:graphicFrame>
        <p:nvGraphicFramePr>
          <p:cNvPr id="5" name="表 4"/>
          <p:cNvGraphicFramePr>
            <a:graphicFrameLocks noGrp="1"/>
          </p:cNvGraphicFramePr>
          <p:nvPr>
            <p:extLst/>
          </p:nvPr>
        </p:nvGraphicFramePr>
        <p:xfrm>
          <a:off x="838200" y="4462145"/>
          <a:ext cx="6122468" cy="1483360"/>
        </p:xfrm>
        <a:graphic>
          <a:graphicData uri="http://schemas.openxmlformats.org/drawingml/2006/table">
            <a:tbl>
              <a:tblPr firstRow="1" bandRow="1">
                <a:tableStyleId>{5C22544A-7EE6-4342-B048-85BDC9FD1C3A}</a:tableStyleId>
              </a:tblPr>
              <a:tblGrid>
                <a:gridCol w="1444142"/>
                <a:gridCol w="935665"/>
                <a:gridCol w="786809"/>
                <a:gridCol w="999461"/>
                <a:gridCol w="914400"/>
                <a:gridCol w="1041991"/>
              </a:tblGrid>
              <a:tr h="370840">
                <a:tc>
                  <a:txBody>
                    <a:bodyPr/>
                    <a:lstStyle/>
                    <a:p>
                      <a:r>
                        <a:rPr kumimoji="1" lang="ja-JP" altLang="en-US" dirty="0" smtClean="0"/>
                        <a:t>商品コード</a:t>
                      </a:r>
                      <a:endParaRPr kumimoji="1" lang="ja-JP" altLang="en-US" dirty="0"/>
                    </a:p>
                  </a:txBody>
                  <a:tcPr/>
                </a:tc>
                <a:tc>
                  <a:txBody>
                    <a:bodyPr/>
                    <a:lstStyle/>
                    <a:p>
                      <a:r>
                        <a:rPr kumimoji="1" lang="ja-JP" altLang="en-US" dirty="0" smtClean="0"/>
                        <a:t>売上日</a:t>
                      </a:r>
                      <a:endParaRPr kumimoji="1" lang="ja-JP" altLang="en-US" dirty="0"/>
                    </a:p>
                  </a:txBody>
                  <a:tcPr/>
                </a:tc>
                <a:tc>
                  <a:txBody>
                    <a:bodyPr/>
                    <a:lstStyle/>
                    <a:p>
                      <a:r>
                        <a:rPr kumimoji="1" lang="ja-JP" altLang="en-US" dirty="0" smtClean="0"/>
                        <a:t>曜日</a:t>
                      </a:r>
                      <a:endParaRPr kumimoji="1" lang="ja-JP" altLang="en-US" dirty="0"/>
                    </a:p>
                  </a:txBody>
                  <a:tcPr/>
                </a:tc>
                <a:tc>
                  <a:txBody>
                    <a:bodyPr/>
                    <a:lstStyle/>
                    <a:p>
                      <a:r>
                        <a:rPr kumimoji="1" lang="ja-JP" altLang="en-US" dirty="0" smtClean="0"/>
                        <a:t>時間帯</a:t>
                      </a:r>
                      <a:endParaRPr kumimoji="1" lang="ja-JP" altLang="en-US" dirty="0"/>
                    </a:p>
                  </a:txBody>
                  <a:tcPr/>
                </a:tc>
                <a:tc>
                  <a:txBody>
                    <a:bodyPr/>
                    <a:lstStyle/>
                    <a:p>
                      <a:r>
                        <a:rPr kumimoji="1" lang="ja-JP" altLang="en-US" dirty="0" smtClean="0"/>
                        <a:t>性別</a:t>
                      </a:r>
                      <a:endParaRPr kumimoji="1" lang="ja-JP" altLang="en-US" dirty="0"/>
                    </a:p>
                  </a:txBody>
                  <a:tcPr/>
                </a:tc>
                <a:tc>
                  <a:txBody>
                    <a:bodyPr/>
                    <a:lstStyle/>
                    <a:p>
                      <a:r>
                        <a:rPr kumimoji="1" lang="ja-JP" altLang="en-US" dirty="0" smtClean="0"/>
                        <a:t>年齢層</a:t>
                      </a:r>
                      <a:endParaRPr kumimoji="1" lang="ja-JP" altLang="en-US" dirty="0"/>
                    </a:p>
                  </a:txBody>
                  <a:tcPr/>
                </a:tc>
              </a:tr>
              <a:tr h="370840">
                <a:tc>
                  <a:txBody>
                    <a:bodyPr/>
                    <a:lstStyle/>
                    <a:p>
                      <a:r>
                        <a:rPr kumimoji="1" lang="en-US" altLang="ja-JP" dirty="0" smtClean="0"/>
                        <a:t>G6148</a:t>
                      </a:r>
                      <a:endParaRPr kumimoji="1" lang="ja-JP" altLang="en-US" dirty="0"/>
                    </a:p>
                  </a:txBody>
                  <a:tcPr/>
                </a:tc>
                <a:tc>
                  <a:txBody>
                    <a:bodyPr/>
                    <a:lstStyle/>
                    <a:p>
                      <a:r>
                        <a:rPr kumimoji="1" lang="en-US" altLang="ja-JP" dirty="0" smtClean="0"/>
                        <a:t>4/1</a:t>
                      </a:r>
                      <a:endParaRPr kumimoji="1" lang="ja-JP" altLang="en-US" dirty="0"/>
                    </a:p>
                  </a:txBody>
                  <a:tcPr/>
                </a:tc>
                <a:tc>
                  <a:txBody>
                    <a:bodyPr/>
                    <a:lstStyle/>
                    <a:p>
                      <a:r>
                        <a:rPr kumimoji="1" lang="ja-JP" altLang="en-US" dirty="0" smtClean="0"/>
                        <a:t>日</a:t>
                      </a:r>
                      <a:endParaRPr kumimoji="1" lang="ja-JP" altLang="en-US" dirty="0"/>
                    </a:p>
                  </a:txBody>
                  <a:tcPr/>
                </a:tc>
                <a:tc>
                  <a:txBody>
                    <a:bodyPr/>
                    <a:lstStyle/>
                    <a:p>
                      <a:r>
                        <a:rPr kumimoji="1" lang="ja-JP" altLang="en-US" dirty="0" smtClean="0"/>
                        <a:t>朝</a:t>
                      </a:r>
                      <a:endParaRPr kumimoji="1" lang="ja-JP" altLang="en-US" dirty="0"/>
                    </a:p>
                  </a:txBody>
                  <a:tcPr/>
                </a:tc>
                <a:tc>
                  <a:txBody>
                    <a:bodyPr/>
                    <a:lstStyle/>
                    <a:p>
                      <a:r>
                        <a:rPr kumimoji="1" lang="ja-JP" altLang="en-US" dirty="0" smtClean="0"/>
                        <a:t>男</a:t>
                      </a:r>
                      <a:endParaRPr kumimoji="1" lang="ja-JP" altLang="en-US" dirty="0"/>
                    </a:p>
                  </a:txBody>
                  <a:tcPr/>
                </a:tc>
                <a:tc>
                  <a:txBody>
                    <a:bodyPr/>
                    <a:lstStyle/>
                    <a:p>
                      <a:r>
                        <a:rPr kumimoji="1" lang="ja-JP" altLang="en-US" dirty="0" smtClean="0"/>
                        <a:t>若者</a:t>
                      </a:r>
                      <a:endParaRPr kumimoji="1" lang="ja-JP" altLang="en-US" dirty="0"/>
                    </a:p>
                  </a:txBody>
                  <a:tcPr/>
                </a:tc>
              </a:tr>
              <a:tr h="370840">
                <a:tc>
                  <a:txBody>
                    <a:bodyPr/>
                    <a:lstStyle/>
                    <a:p>
                      <a:r>
                        <a:rPr kumimoji="1" lang="en-US" altLang="ja-JP" dirty="0" smtClean="0"/>
                        <a:t>C6390</a:t>
                      </a:r>
                      <a:endParaRPr kumimoji="1" lang="ja-JP" altLang="en-US" dirty="0"/>
                    </a:p>
                  </a:txBody>
                  <a:tcPr/>
                </a:tc>
                <a:tc>
                  <a:txBody>
                    <a:bodyPr/>
                    <a:lstStyle/>
                    <a:p>
                      <a:r>
                        <a:rPr kumimoji="1" lang="en-US" altLang="ja-JP" dirty="0" smtClean="0"/>
                        <a:t>4/14</a:t>
                      </a:r>
                      <a:endParaRPr kumimoji="1" lang="ja-JP" altLang="en-US" dirty="0"/>
                    </a:p>
                  </a:txBody>
                  <a:tcPr/>
                </a:tc>
                <a:tc>
                  <a:txBody>
                    <a:bodyPr/>
                    <a:lstStyle/>
                    <a:p>
                      <a:r>
                        <a:rPr kumimoji="1" lang="ja-JP" altLang="en-US" dirty="0" smtClean="0"/>
                        <a:t>金</a:t>
                      </a:r>
                      <a:endParaRPr kumimoji="1" lang="ja-JP" altLang="en-US" dirty="0"/>
                    </a:p>
                  </a:txBody>
                  <a:tcPr/>
                </a:tc>
                <a:tc>
                  <a:txBody>
                    <a:bodyPr/>
                    <a:lstStyle/>
                    <a:p>
                      <a:r>
                        <a:rPr kumimoji="1" lang="ja-JP" altLang="en-US" dirty="0" smtClean="0"/>
                        <a:t>深夜</a:t>
                      </a:r>
                      <a:endParaRPr kumimoji="1" lang="ja-JP" altLang="en-US" dirty="0"/>
                    </a:p>
                  </a:txBody>
                  <a:tcPr/>
                </a:tc>
                <a:tc>
                  <a:txBody>
                    <a:bodyPr/>
                    <a:lstStyle/>
                    <a:p>
                      <a:r>
                        <a:rPr kumimoji="1" lang="ja-JP" altLang="en-US" dirty="0" smtClean="0"/>
                        <a:t>女</a:t>
                      </a:r>
                      <a:endParaRPr kumimoji="1" lang="ja-JP" altLang="en-US" dirty="0"/>
                    </a:p>
                  </a:txBody>
                  <a:tcPr/>
                </a:tc>
                <a:tc>
                  <a:txBody>
                    <a:bodyPr/>
                    <a:lstStyle/>
                    <a:p>
                      <a:r>
                        <a:rPr kumimoji="1" lang="ja-JP" altLang="en-US" dirty="0" smtClean="0"/>
                        <a:t>成年</a:t>
                      </a:r>
                      <a:endParaRPr kumimoji="1" lang="ja-JP" altLang="en-US" dirty="0"/>
                    </a:p>
                  </a:txBody>
                  <a:tcPr/>
                </a:tc>
              </a:tr>
              <a:tr h="370840">
                <a:tc>
                  <a:txBody>
                    <a:bodyPr/>
                    <a:lstStyle/>
                    <a:p>
                      <a:r>
                        <a:rPr kumimoji="1" lang="en-US" altLang="ja-JP" dirty="0" smtClean="0"/>
                        <a:t>C8522</a:t>
                      </a:r>
                      <a:endParaRPr kumimoji="1" lang="ja-JP" altLang="en-US" dirty="0"/>
                    </a:p>
                  </a:txBody>
                  <a:tcPr/>
                </a:tc>
                <a:tc>
                  <a:txBody>
                    <a:bodyPr/>
                    <a:lstStyle/>
                    <a:p>
                      <a:r>
                        <a:rPr kumimoji="1" lang="en-US" altLang="ja-JP" dirty="0" smtClean="0"/>
                        <a:t>4/15</a:t>
                      </a:r>
                      <a:endParaRPr kumimoji="1" lang="ja-JP" altLang="en-US" dirty="0"/>
                    </a:p>
                  </a:txBody>
                  <a:tcPr/>
                </a:tc>
                <a:tc>
                  <a:txBody>
                    <a:bodyPr/>
                    <a:lstStyle/>
                    <a:p>
                      <a:r>
                        <a:rPr kumimoji="1" lang="ja-JP" altLang="en-US" dirty="0" smtClean="0"/>
                        <a:t>日</a:t>
                      </a:r>
                      <a:endParaRPr kumimoji="1" lang="ja-JP" altLang="en-US" dirty="0"/>
                    </a:p>
                  </a:txBody>
                  <a:tcPr/>
                </a:tc>
                <a:tc>
                  <a:txBody>
                    <a:bodyPr/>
                    <a:lstStyle/>
                    <a:p>
                      <a:r>
                        <a:rPr kumimoji="1" lang="ja-JP" altLang="en-US" dirty="0" smtClean="0"/>
                        <a:t>深夜</a:t>
                      </a:r>
                      <a:endParaRPr kumimoji="1" lang="ja-JP" altLang="en-US" dirty="0"/>
                    </a:p>
                  </a:txBody>
                  <a:tcPr/>
                </a:tc>
                <a:tc>
                  <a:txBody>
                    <a:bodyPr/>
                    <a:lstStyle/>
                    <a:p>
                      <a:r>
                        <a:rPr kumimoji="1" lang="ja-JP" altLang="en-US" dirty="0" smtClean="0"/>
                        <a:t>男</a:t>
                      </a:r>
                      <a:endParaRPr kumimoji="1" lang="ja-JP" altLang="en-US" dirty="0"/>
                    </a:p>
                  </a:txBody>
                  <a:tcPr/>
                </a:tc>
                <a:tc>
                  <a:txBody>
                    <a:bodyPr/>
                    <a:lstStyle/>
                    <a:p>
                      <a:r>
                        <a:rPr kumimoji="1" lang="ja-JP" altLang="en-US" dirty="0" smtClean="0"/>
                        <a:t>熟年</a:t>
                      </a:r>
                      <a:endParaRPr kumimoji="1" lang="ja-JP" altLang="en-US" dirty="0"/>
                    </a:p>
                  </a:txBody>
                  <a:tcPr/>
                </a:tc>
              </a:tr>
            </a:tbl>
          </a:graphicData>
        </a:graphic>
      </p:graphicFrame>
      <p:graphicFrame>
        <p:nvGraphicFramePr>
          <p:cNvPr id="7" name="図表 6"/>
          <p:cNvGraphicFramePr/>
          <p:nvPr>
            <p:extLst/>
          </p:nvPr>
        </p:nvGraphicFramePr>
        <p:xfrm>
          <a:off x="9074553" y="3935392"/>
          <a:ext cx="2720050" cy="254643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スライド番号プレースホルダー 5"/>
          <p:cNvSpPr>
            <a:spLocks noGrp="1"/>
          </p:cNvSpPr>
          <p:nvPr>
            <p:ph type="sldNum" sz="quarter" idx="12"/>
          </p:nvPr>
        </p:nvSpPr>
        <p:spPr/>
        <p:txBody>
          <a:bodyPr/>
          <a:lstStyle/>
          <a:p>
            <a:fld id="{4641C6A9-933C-214A-B28A-8BA6D5A0CFB2}" type="slidenum">
              <a:rPr kumimoji="1" lang="ja-JP" altLang="en-US" smtClean="0"/>
              <a:t>6</a:t>
            </a:fld>
            <a:endParaRPr kumimoji="1" lang="ja-JP" altLang="en-US"/>
          </a:p>
        </p:txBody>
      </p:sp>
    </p:spTree>
    <p:extLst>
      <p:ext uri="{BB962C8B-B14F-4D97-AF65-F5344CB8AC3E}">
        <p14:creationId xmlns:p14="http://schemas.microsoft.com/office/powerpoint/2010/main" val="149458210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pPr algn="ctr"/>
            <a:r>
              <a:rPr kumimoji="1" lang="ja-JP" altLang="en-US" dirty="0" smtClean="0"/>
              <a:t>データベース「</a:t>
            </a:r>
            <a:r>
              <a:rPr lang="ja-JP" altLang="en-US" dirty="0" smtClean="0"/>
              <a:t>コンビニ</a:t>
            </a:r>
            <a:r>
              <a:rPr kumimoji="1" lang="ja-JP" altLang="en-US" dirty="0" smtClean="0"/>
              <a:t>」を使ってみよう！</a:t>
            </a:r>
            <a:endParaRPr kumimoji="1" lang="ja-JP" altLang="en-US" dirty="0"/>
          </a:p>
        </p:txBody>
      </p:sp>
      <p:sp>
        <p:nvSpPr>
          <p:cNvPr id="3" name="コンテンツ プレースホルダー 2"/>
          <p:cNvSpPr>
            <a:spLocks noGrp="1"/>
          </p:cNvSpPr>
          <p:nvPr>
            <p:ph idx="1"/>
          </p:nvPr>
        </p:nvSpPr>
        <p:spPr/>
        <p:txBody>
          <a:bodyPr>
            <a:normAutofit/>
          </a:bodyPr>
          <a:lstStyle/>
          <a:p>
            <a:pPr marL="0" indent="0">
              <a:buNone/>
            </a:pPr>
            <a:r>
              <a:rPr lang="ja-JP" altLang="en-US" sz="4000" dirty="0" smtClean="0"/>
              <a:t>順番に実行しよう</a:t>
            </a:r>
            <a:endParaRPr lang="en-US" altLang="ja-JP" sz="4000" dirty="0" smtClean="0"/>
          </a:p>
          <a:p>
            <a:pPr marL="0" indent="0">
              <a:buNone/>
            </a:pPr>
            <a:endParaRPr lang="en-US" altLang="ja-JP" sz="4000" b="1" dirty="0" smtClean="0"/>
          </a:p>
          <a:p>
            <a:pPr marL="0" indent="0">
              <a:buNone/>
            </a:pPr>
            <a:r>
              <a:rPr lang="ja-JP" altLang="en-US" sz="4000" dirty="0" smtClean="0"/>
              <a:t>①</a:t>
            </a:r>
            <a:r>
              <a:rPr lang="en-US" altLang="ja-JP" sz="4000" b="1" dirty="0" smtClean="0"/>
              <a:t>u</a:t>
            </a:r>
            <a:r>
              <a:rPr kumimoji="1" lang="en-US" altLang="ja-JP" sz="4000" b="1" dirty="0" smtClean="0"/>
              <a:t>se </a:t>
            </a:r>
            <a:r>
              <a:rPr lang="ja-JP" altLang="en-US" sz="4000" b="1" dirty="0" smtClean="0"/>
              <a:t>コンビニ</a:t>
            </a:r>
            <a:r>
              <a:rPr kumimoji="1" lang="en-US" altLang="ja-JP" sz="4000" b="1" dirty="0" smtClean="0"/>
              <a:t>;</a:t>
            </a:r>
          </a:p>
          <a:p>
            <a:pPr marL="0" indent="0">
              <a:buNone/>
            </a:pPr>
            <a:r>
              <a:rPr lang="ja-JP" altLang="en-US" sz="4000" dirty="0" smtClean="0"/>
              <a:t>②</a:t>
            </a:r>
            <a:r>
              <a:rPr lang="en-US" altLang="ja-JP" sz="4000" b="1" dirty="0" smtClean="0"/>
              <a:t>show tables;</a:t>
            </a:r>
          </a:p>
          <a:p>
            <a:pPr marL="0" indent="0">
              <a:buNone/>
            </a:pPr>
            <a:endParaRPr kumimoji="1" lang="en-US" altLang="ja-JP" sz="4000" b="1" dirty="0"/>
          </a:p>
          <a:p>
            <a:pPr marL="0" indent="0">
              <a:buNone/>
            </a:pPr>
            <a:r>
              <a:rPr kumimoji="1" lang="ja-JP" altLang="en-US" sz="4000" dirty="0" smtClean="0"/>
              <a:t>データベース「</a:t>
            </a:r>
            <a:r>
              <a:rPr lang="ja-JP" altLang="en-US" sz="4000" dirty="0" smtClean="0"/>
              <a:t>コンビニ</a:t>
            </a:r>
            <a:r>
              <a:rPr kumimoji="1" lang="ja-JP" altLang="en-US" sz="4000" dirty="0" smtClean="0"/>
              <a:t>」を使っていきます。</a:t>
            </a:r>
            <a:endParaRPr kumimoji="1" lang="ja-JP" altLang="en-US" sz="4000" dirty="0"/>
          </a:p>
        </p:txBody>
      </p:sp>
      <p:sp>
        <p:nvSpPr>
          <p:cNvPr id="4" name="スライド番号プレースホルダー 3"/>
          <p:cNvSpPr>
            <a:spLocks noGrp="1"/>
          </p:cNvSpPr>
          <p:nvPr>
            <p:ph type="sldNum" sz="quarter" idx="12"/>
          </p:nvPr>
        </p:nvSpPr>
        <p:spPr/>
        <p:txBody>
          <a:bodyPr/>
          <a:lstStyle/>
          <a:p>
            <a:fld id="{4641C6A9-933C-214A-B28A-8BA6D5A0CFB2}" type="slidenum">
              <a:rPr kumimoji="1" lang="ja-JP" altLang="en-US" smtClean="0"/>
              <a:t>7</a:t>
            </a:fld>
            <a:endParaRPr kumimoji="1" lang="ja-JP" altLang="en-US"/>
          </a:p>
        </p:txBody>
      </p:sp>
    </p:spTree>
    <p:extLst>
      <p:ext uri="{BB962C8B-B14F-4D97-AF65-F5344CB8AC3E}">
        <p14:creationId xmlns:p14="http://schemas.microsoft.com/office/powerpoint/2010/main" val="78120643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smtClean="0"/>
              <a:t>GROUP BY : </a:t>
            </a:r>
            <a:r>
              <a:rPr kumimoji="1" lang="ja-JP" altLang="en-US" dirty="0" smtClean="0"/>
              <a:t>グループ化す</a:t>
            </a:r>
            <a:r>
              <a:rPr lang="ja-JP" altLang="en-US" dirty="0" smtClean="0"/>
              <a:t>る</a:t>
            </a:r>
            <a:r>
              <a:rPr lang="en-US" altLang="ja-JP" dirty="0" smtClean="0"/>
              <a:t> (1/3)</a:t>
            </a:r>
            <a:endParaRPr kumimoji="1" lang="ja-JP" altLang="en-US" dirty="0"/>
          </a:p>
        </p:txBody>
      </p:sp>
      <p:sp>
        <p:nvSpPr>
          <p:cNvPr id="3" name="コンテンツ プレースホルダー 2"/>
          <p:cNvSpPr>
            <a:spLocks noGrp="1"/>
          </p:cNvSpPr>
          <p:nvPr>
            <p:ph idx="1"/>
          </p:nvPr>
        </p:nvSpPr>
        <p:spPr/>
        <p:txBody>
          <a:bodyPr/>
          <a:lstStyle/>
          <a:p>
            <a:r>
              <a:rPr kumimoji="1" lang="ja-JP" altLang="en-US" dirty="0" smtClean="0"/>
              <a:t>列のデータが同じレコードをまとめることをグループ化をいう</a:t>
            </a:r>
            <a:r>
              <a:rPr lang="ja-JP" altLang="en-US" dirty="0" smtClean="0"/>
              <a:t>。</a:t>
            </a:r>
            <a:endParaRPr lang="en-US" altLang="ja-JP" dirty="0" smtClean="0"/>
          </a:p>
          <a:p>
            <a:endParaRPr kumimoji="1" lang="en-US" altLang="ja-JP" dirty="0" smtClean="0"/>
          </a:p>
          <a:p>
            <a:pPr marL="0" indent="0">
              <a:buNone/>
            </a:pPr>
            <a:r>
              <a:rPr lang="en-US" altLang="ja-JP" dirty="0" smtClean="0"/>
              <a:t>[</a:t>
            </a:r>
            <a:r>
              <a:rPr lang="ja-JP" altLang="en-US" dirty="0" smtClean="0"/>
              <a:t>使い方</a:t>
            </a:r>
            <a:r>
              <a:rPr lang="en-US" altLang="ja-JP" dirty="0" smtClean="0"/>
              <a:t>]</a:t>
            </a:r>
            <a:endParaRPr kumimoji="1" lang="en-US" altLang="ja-JP" dirty="0"/>
          </a:p>
          <a:p>
            <a:pPr marL="0" indent="0">
              <a:buNone/>
            </a:pPr>
            <a:r>
              <a:rPr lang="en-US" altLang="ja-JP" sz="3200" dirty="0" smtClean="0"/>
              <a:t>SELECT </a:t>
            </a:r>
            <a:r>
              <a:rPr lang="ja-JP" altLang="en-US" sz="3200" dirty="0" smtClean="0"/>
              <a:t>列名</a:t>
            </a:r>
            <a:r>
              <a:rPr lang="en-US" altLang="ja-JP" sz="3200" dirty="0" smtClean="0"/>
              <a:t> FROM </a:t>
            </a:r>
            <a:r>
              <a:rPr lang="ja-JP" altLang="en-US" sz="3200" dirty="0" smtClean="0"/>
              <a:t>テーブル名</a:t>
            </a:r>
            <a:endParaRPr lang="en-US" altLang="ja-JP" sz="3200" dirty="0"/>
          </a:p>
          <a:p>
            <a:pPr marL="0" indent="0">
              <a:buNone/>
            </a:pPr>
            <a:r>
              <a:rPr lang="en-US" altLang="ja-JP" sz="3200" b="1" dirty="0" smtClean="0"/>
              <a:t>	</a:t>
            </a:r>
            <a:r>
              <a:rPr lang="en-US" altLang="ja-JP" sz="3200" b="1" dirty="0" smtClean="0">
                <a:solidFill>
                  <a:schemeClr val="accent2"/>
                </a:solidFill>
              </a:rPr>
              <a:t>GROUP BY </a:t>
            </a:r>
            <a:r>
              <a:rPr lang="ja-JP" altLang="en-US" sz="3200" b="1" dirty="0" smtClean="0">
                <a:solidFill>
                  <a:schemeClr val="accent2"/>
                </a:solidFill>
              </a:rPr>
              <a:t>グループ化する列名</a:t>
            </a:r>
            <a:r>
              <a:rPr lang="en-US" altLang="ja-JP" sz="3200" dirty="0" smtClean="0"/>
              <a:t>;</a:t>
            </a:r>
            <a:endParaRPr kumimoji="1" lang="en-US" altLang="ja-JP" sz="3200" dirty="0" smtClean="0"/>
          </a:p>
        </p:txBody>
      </p:sp>
      <p:sp>
        <p:nvSpPr>
          <p:cNvPr id="4" name="テキスト ボックス 3"/>
          <p:cNvSpPr txBox="1"/>
          <p:nvPr/>
        </p:nvSpPr>
        <p:spPr>
          <a:xfrm>
            <a:off x="838200" y="6331352"/>
            <a:ext cx="5782519" cy="307777"/>
          </a:xfrm>
          <a:prstGeom prst="rect">
            <a:avLst/>
          </a:prstGeom>
          <a:noFill/>
        </p:spPr>
        <p:txBody>
          <a:bodyPr wrap="square" rtlCol="0">
            <a:spAutoFit/>
          </a:bodyPr>
          <a:lstStyle/>
          <a:p>
            <a:r>
              <a:rPr lang="en-US" altLang="ja-JP" sz="1400" dirty="0"/>
              <a:t>CC BY </a:t>
            </a:r>
            <a:r>
              <a:rPr lang="mr-IN" altLang="ja-JP" sz="1400" dirty="0"/>
              <a:t>–</a:t>
            </a:r>
            <a:r>
              <a:rPr lang="en-US" altLang="ja-JP" sz="1400" dirty="0"/>
              <a:t> 2.4 </a:t>
            </a:r>
            <a:r>
              <a:rPr lang="ja-JP" altLang="en-US" sz="1400" dirty="0">
                <a:hlinkClick r:id="rId2"/>
              </a:rPr>
              <a:t>株式会社 リナックスアカデミー </a:t>
            </a:r>
            <a:r>
              <a:rPr lang="en-US" altLang="ja-JP" sz="1400" dirty="0">
                <a:hlinkClick r:id="rId2"/>
              </a:rPr>
              <a:t>- MySQL</a:t>
            </a:r>
            <a:r>
              <a:rPr lang="ja-JP" altLang="en-US" sz="1400" dirty="0">
                <a:hlinkClick r:id="rId2"/>
              </a:rPr>
              <a:t>入門 </a:t>
            </a:r>
            <a:r>
              <a:rPr lang="en-US" altLang="ja-JP" sz="1400" dirty="0">
                <a:hlinkClick r:id="rId2"/>
              </a:rPr>
              <a:t>Ver </a:t>
            </a:r>
            <a:r>
              <a:rPr lang="en-US" altLang="ja-JP" sz="1400" dirty="0" smtClean="0">
                <a:hlinkClick r:id="rId2"/>
              </a:rPr>
              <a:t>1.0.0</a:t>
            </a:r>
            <a:endParaRPr lang="en-US" altLang="ja-JP" sz="1400" dirty="0"/>
          </a:p>
        </p:txBody>
      </p:sp>
      <p:sp>
        <p:nvSpPr>
          <p:cNvPr id="5" name="スライド番号プレースホルダー 4"/>
          <p:cNvSpPr>
            <a:spLocks noGrp="1"/>
          </p:cNvSpPr>
          <p:nvPr>
            <p:ph type="sldNum" sz="quarter" idx="12"/>
          </p:nvPr>
        </p:nvSpPr>
        <p:spPr/>
        <p:txBody>
          <a:bodyPr/>
          <a:lstStyle/>
          <a:p>
            <a:fld id="{4641C6A9-933C-214A-B28A-8BA6D5A0CFB2}" type="slidenum">
              <a:rPr kumimoji="1" lang="ja-JP" altLang="en-US" smtClean="0"/>
              <a:t>8</a:t>
            </a:fld>
            <a:endParaRPr kumimoji="1" lang="ja-JP" altLang="en-US"/>
          </a:p>
        </p:txBody>
      </p:sp>
    </p:spTree>
    <p:extLst>
      <p:ext uri="{BB962C8B-B14F-4D97-AF65-F5344CB8AC3E}">
        <p14:creationId xmlns:p14="http://schemas.microsoft.com/office/powerpoint/2010/main" val="146686791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altLang="ja-JP" dirty="0"/>
              <a:t>GROUP BY : </a:t>
            </a:r>
            <a:r>
              <a:rPr lang="ja-JP" altLang="en-US" dirty="0"/>
              <a:t>グループ化する</a:t>
            </a:r>
            <a:r>
              <a:rPr lang="en-US" altLang="ja-JP" dirty="0"/>
              <a:t> </a:t>
            </a:r>
            <a:r>
              <a:rPr lang="en-US" altLang="ja-JP" dirty="0" smtClean="0"/>
              <a:t>(2/3</a:t>
            </a:r>
            <a:r>
              <a:rPr lang="en-US" altLang="ja-JP" dirty="0"/>
              <a:t>)</a:t>
            </a:r>
            <a:endParaRPr kumimoji="1" lang="ja-JP" altLang="en-US" dirty="0"/>
          </a:p>
        </p:txBody>
      </p:sp>
      <p:sp>
        <p:nvSpPr>
          <p:cNvPr id="3" name="コンテンツ プレースホルダー 2"/>
          <p:cNvSpPr>
            <a:spLocks noGrp="1"/>
          </p:cNvSpPr>
          <p:nvPr>
            <p:ph idx="1"/>
          </p:nvPr>
        </p:nvSpPr>
        <p:spPr/>
        <p:txBody>
          <a:bodyPr>
            <a:normAutofit/>
          </a:bodyPr>
          <a:lstStyle/>
          <a:p>
            <a:pPr marL="0" indent="0">
              <a:buNone/>
            </a:pPr>
            <a:r>
              <a:rPr lang="en-US" altLang="ja-JP" dirty="0"/>
              <a:t>[</a:t>
            </a:r>
            <a:r>
              <a:rPr lang="ja-JP" altLang="en-US" dirty="0"/>
              <a:t>使い方</a:t>
            </a:r>
            <a:r>
              <a:rPr lang="en-US" altLang="ja-JP" dirty="0"/>
              <a:t>]</a:t>
            </a:r>
          </a:p>
          <a:p>
            <a:pPr marL="0" indent="0">
              <a:buNone/>
            </a:pPr>
            <a:r>
              <a:rPr lang="en-US" altLang="ja-JP" dirty="0"/>
              <a:t>SELECT </a:t>
            </a:r>
            <a:r>
              <a:rPr lang="ja-JP" altLang="en-US" dirty="0"/>
              <a:t>列名</a:t>
            </a:r>
            <a:r>
              <a:rPr lang="en-US" altLang="ja-JP" dirty="0"/>
              <a:t> FROM </a:t>
            </a:r>
            <a:r>
              <a:rPr lang="ja-JP" altLang="en-US" dirty="0"/>
              <a:t>テーブル名</a:t>
            </a:r>
            <a:endParaRPr lang="en-US" altLang="ja-JP" dirty="0"/>
          </a:p>
          <a:p>
            <a:pPr marL="0" indent="0">
              <a:buNone/>
            </a:pPr>
            <a:r>
              <a:rPr lang="en-US" altLang="ja-JP" b="1" dirty="0"/>
              <a:t>	GROUP BY </a:t>
            </a:r>
            <a:r>
              <a:rPr lang="ja-JP" altLang="en-US" b="1" dirty="0"/>
              <a:t>グループ化する列名</a:t>
            </a:r>
            <a:r>
              <a:rPr lang="en-US" altLang="ja-JP" dirty="0" smtClean="0"/>
              <a:t>;</a:t>
            </a:r>
          </a:p>
          <a:p>
            <a:pPr marL="0" marR="0" lvl="0" indent="0" defTabSz="914400" eaLnBrk="1" fontAlgn="auto" latinLnBrk="0" hangingPunct="1">
              <a:lnSpc>
                <a:spcPct val="100000"/>
              </a:lnSpc>
              <a:spcBef>
                <a:spcPts val="0"/>
              </a:spcBef>
              <a:spcAft>
                <a:spcPts val="0"/>
              </a:spcAft>
              <a:buClrTx/>
              <a:buSzTx/>
              <a:buFontTx/>
              <a:buNone/>
              <a:tabLst/>
              <a:defRPr/>
            </a:pPr>
            <a:endParaRPr lang="en-US" altLang="ja-JP" dirty="0" smtClean="0"/>
          </a:p>
          <a:p>
            <a:pPr marL="0" marR="0" lvl="0" indent="0" defTabSz="914400" eaLnBrk="1" fontAlgn="auto" latinLnBrk="0" hangingPunct="1">
              <a:lnSpc>
                <a:spcPct val="100000"/>
              </a:lnSpc>
              <a:spcBef>
                <a:spcPts val="0"/>
              </a:spcBef>
              <a:spcAft>
                <a:spcPts val="0"/>
              </a:spcAft>
              <a:buClrTx/>
              <a:buSzTx/>
              <a:buFontTx/>
              <a:buNone/>
              <a:tabLst/>
              <a:defRPr/>
            </a:pPr>
            <a:r>
              <a:rPr lang="ja-JP" altLang="en-US" dirty="0" smtClean="0"/>
              <a:t>例</a:t>
            </a:r>
            <a:r>
              <a:rPr lang="en-US" altLang="ja-JP" dirty="0" smtClean="0"/>
              <a:t>:</a:t>
            </a:r>
            <a:endParaRPr lang="en-US" altLang="ja-JP" dirty="0"/>
          </a:p>
          <a:p>
            <a:pPr marL="0" marR="0" lvl="0" indent="0" defTabSz="914400" eaLnBrk="1" fontAlgn="auto" latinLnBrk="0" hangingPunct="1">
              <a:lnSpc>
                <a:spcPct val="100000"/>
              </a:lnSpc>
              <a:spcBef>
                <a:spcPts val="0"/>
              </a:spcBef>
              <a:spcAft>
                <a:spcPts val="0"/>
              </a:spcAft>
              <a:buClrTx/>
              <a:buSzTx/>
              <a:buFontTx/>
              <a:buNone/>
              <a:tabLst/>
              <a:defRPr/>
            </a:pPr>
            <a:r>
              <a:rPr lang="ja-JP" altLang="en-US" dirty="0" smtClean="0"/>
              <a:t>メーカーごとに代表して１つだけレコードが出てくる</a:t>
            </a:r>
            <a:endParaRPr lang="en-US" altLang="ja-JP" dirty="0" smtClean="0"/>
          </a:p>
          <a:p>
            <a:pPr marL="0" marR="0" lvl="0" indent="0" defTabSz="914400" eaLnBrk="1" fontAlgn="auto" latinLnBrk="0" hangingPunct="1">
              <a:lnSpc>
                <a:spcPct val="100000"/>
              </a:lnSpc>
              <a:spcBef>
                <a:spcPts val="0"/>
              </a:spcBef>
              <a:spcAft>
                <a:spcPts val="0"/>
              </a:spcAft>
              <a:buClrTx/>
              <a:buSzTx/>
              <a:buFontTx/>
              <a:buNone/>
              <a:tabLst/>
              <a:defRPr/>
            </a:pPr>
            <a:endParaRPr lang="en-US" altLang="ja-JP" dirty="0" smtClean="0"/>
          </a:p>
          <a:p>
            <a:pPr marL="0" marR="0" lvl="0" indent="0" defTabSz="914400" eaLnBrk="1" fontAlgn="auto" latinLnBrk="0" hangingPunct="1">
              <a:lnSpc>
                <a:spcPct val="100000"/>
              </a:lnSpc>
              <a:spcBef>
                <a:spcPts val="0"/>
              </a:spcBef>
              <a:spcAft>
                <a:spcPts val="0"/>
              </a:spcAft>
              <a:buClrTx/>
              <a:buSzTx/>
              <a:buFontTx/>
              <a:buNone/>
              <a:tabLst/>
              <a:defRPr/>
            </a:pPr>
            <a:r>
              <a:rPr lang="en-US" altLang="ja-JP" sz="3600" b="1" dirty="0" smtClean="0"/>
              <a:t>select * from </a:t>
            </a:r>
            <a:r>
              <a:rPr lang="ja-JP" altLang="en-US" sz="3600" b="1" dirty="0" smtClean="0"/>
              <a:t>商品データ</a:t>
            </a:r>
            <a:r>
              <a:rPr lang="en-US" altLang="ja-JP" sz="3600" b="1" dirty="0" smtClean="0"/>
              <a:t> </a:t>
            </a:r>
            <a:r>
              <a:rPr lang="en-US" altLang="ja-JP" sz="3600" b="1" dirty="0" smtClean="0">
                <a:solidFill>
                  <a:schemeClr val="accent2"/>
                </a:solidFill>
              </a:rPr>
              <a:t>group by </a:t>
            </a:r>
            <a:r>
              <a:rPr lang="ja-JP" altLang="en-US" sz="3600" b="1" dirty="0" smtClean="0">
                <a:solidFill>
                  <a:schemeClr val="accent2"/>
                </a:solidFill>
              </a:rPr>
              <a:t>メーカー</a:t>
            </a:r>
            <a:r>
              <a:rPr lang="en-US" altLang="ja-JP" sz="3600" b="1" dirty="0" smtClean="0"/>
              <a:t>;</a:t>
            </a:r>
          </a:p>
          <a:p>
            <a:pPr marL="0" marR="0" lvl="0" indent="0" defTabSz="914400" eaLnBrk="1" fontAlgn="auto" latinLnBrk="0" hangingPunct="1">
              <a:lnSpc>
                <a:spcPct val="100000"/>
              </a:lnSpc>
              <a:spcBef>
                <a:spcPts val="0"/>
              </a:spcBef>
              <a:spcAft>
                <a:spcPts val="0"/>
              </a:spcAft>
              <a:buClrTx/>
              <a:buSzTx/>
              <a:buFontTx/>
              <a:buNone/>
              <a:tabLst/>
              <a:defRPr/>
            </a:pPr>
            <a:endParaRPr kumimoji="1" lang="en-US" altLang="ja-JP" sz="3600" b="1" dirty="0"/>
          </a:p>
          <a:p>
            <a:pPr marL="0" marR="0" lvl="0" indent="0" defTabSz="914400" eaLnBrk="1" fontAlgn="auto" latinLnBrk="0" hangingPunct="1">
              <a:lnSpc>
                <a:spcPct val="100000"/>
              </a:lnSpc>
              <a:spcBef>
                <a:spcPts val="0"/>
              </a:spcBef>
              <a:spcAft>
                <a:spcPts val="0"/>
              </a:spcAft>
              <a:buClrTx/>
              <a:buSzTx/>
              <a:buFontTx/>
              <a:buNone/>
              <a:tabLst/>
              <a:defRPr/>
            </a:pPr>
            <a:r>
              <a:rPr lang="ja-JP" altLang="en-US" sz="3000" dirty="0" smtClean="0"/>
              <a:t>→あまり、グループ化のメリットが感じられない</a:t>
            </a:r>
            <a:endParaRPr lang="en-US" altLang="ja-JP" sz="3000" dirty="0" smtClean="0"/>
          </a:p>
          <a:p>
            <a:pPr marL="0" marR="0" lvl="0" indent="0" defTabSz="914400" eaLnBrk="1" fontAlgn="auto" latinLnBrk="0" hangingPunct="1">
              <a:lnSpc>
                <a:spcPct val="100000"/>
              </a:lnSpc>
              <a:spcBef>
                <a:spcPts val="0"/>
              </a:spcBef>
              <a:spcAft>
                <a:spcPts val="0"/>
              </a:spcAft>
              <a:buClrTx/>
              <a:buSzTx/>
              <a:buFontTx/>
              <a:buNone/>
              <a:tabLst/>
              <a:defRPr/>
            </a:pPr>
            <a:r>
              <a:rPr lang="en-US" altLang="ja-JP" sz="3000" dirty="0" smtClean="0"/>
              <a:t>						(</a:t>
            </a:r>
            <a:r>
              <a:rPr lang="ja-JP" altLang="en-US" sz="3000" dirty="0" smtClean="0"/>
              <a:t>次スライドに活用法</a:t>
            </a:r>
            <a:r>
              <a:rPr lang="en-US" altLang="ja-JP" sz="3000" dirty="0" smtClean="0"/>
              <a:t>)</a:t>
            </a:r>
            <a:endParaRPr kumimoji="1" lang="ja-JP" altLang="en-US" sz="3000" dirty="0"/>
          </a:p>
        </p:txBody>
      </p:sp>
      <p:sp>
        <p:nvSpPr>
          <p:cNvPr id="4" name="スライド番号プレースホルダー 3"/>
          <p:cNvSpPr>
            <a:spLocks noGrp="1"/>
          </p:cNvSpPr>
          <p:nvPr>
            <p:ph type="sldNum" sz="quarter" idx="12"/>
          </p:nvPr>
        </p:nvSpPr>
        <p:spPr/>
        <p:txBody>
          <a:bodyPr/>
          <a:lstStyle/>
          <a:p>
            <a:fld id="{4641C6A9-933C-214A-B28A-8BA6D5A0CFB2}" type="slidenum">
              <a:rPr kumimoji="1" lang="ja-JP" altLang="en-US" smtClean="0"/>
              <a:t>9</a:t>
            </a:fld>
            <a:endParaRPr kumimoji="1" lang="ja-JP" altLang="en-US"/>
          </a:p>
        </p:txBody>
      </p:sp>
    </p:spTree>
    <p:extLst>
      <p:ext uri="{BB962C8B-B14F-4D97-AF65-F5344CB8AC3E}">
        <p14:creationId xmlns:p14="http://schemas.microsoft.com/office/powerpoint/2010/main" val="536729424"/>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情報科学実習2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クラシック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クラリティ">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85000"/>
                <a:satMod val="180000"/>
              </a:schemeClr>
            </a:gs>
            <a:gs pos="40000">
              <a:schemeClr val="phClr">
                <a:tint val="95000"/>
                <a:shade val="85000"/>
                <a:satMod val="150000"/>
              </a:schemeClr>
            </a:gs>
            <a:gs pos="100000">
              <a:schemeClr val="phClr">
                <a:shade val="45000"/>
                <a:satMod val="200000"/>
              </a:schemeClr>
            </a:gs>
          </a:gsLst>
          <a:lin ang="5400000" scaled="0"/>
        </a:gradFill>
        <a:blipFill rotWithShape="1">
          <a:blip xmlns:r="http://schemas.openxmlformats.org/officeDocument/2006/relationships" r:embed="rId1">
            <a:duotone>
              <a:schemeClr val="phClr">
                <a:shade val="55000"/>
              </a:schemeClr>
              <a:schemeClr val="phClr">
                <a:tint val="97000"/>
                <a:satMod val="95000"/>
              </a:schemeClr>
            </a:duotone>
          </a:blip>
          <a:tile tx="0" ty="0" sx="70000" sy="70000" flip="none" algn="tl"/>
        </a:blipFill>
      </a:bgFillStyleLst>
    </a:fmtScheme>
  </a:themeElements>
  <a:objectDefaults/>
  <a:extraClrSchemeLst/>
  <a:extLst>
    <a:ext uri="{05A4C25C-085E-4340-85A3-A5531E510DB2}">
      <thm15:themeFamily xmlns:thm15="http://schemas.microsoft.com/office/thememl/2012/main" name="情報科学実習2テーマ" id="{5D24C12E-73FC-874D-B787-02E62ECFE3D0}" vid="{586F9C04-8E17-0E41-81A1-14B794C4323E}"/>
    </a:ext>
  </a:extLst>
</a:theme>
</file>

<file path=ppt/theme/theme2.xml><?xml version="1.0" encoding="utf-8"?>
<a:theme xmlns:a="http://schemas.openxmlformats.org/drawingml/2006/main" name="ホワイト">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Yu Gothic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Yu Gothic"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情報科学実習2テーマ</Template>
  <TotalTime>605</TotalTime>
  <Words>2361</Words>
  <Application>Microsoft Macintosh PowerPoint</Application>
  <PresentationFormat>ワイド画面</PresentationFormat>
  <Paragraphs>595</Paragraphs>
  <Slides>39</Slides>
  <Notes>2</Notes>
  <HiddenSlides>0</HiddenSlides>
  <MMClips>0</MMClips>
  <ScaleCrop>false</ScaleCrop>
  <HeadingPairs>
    <vt:vector size="6" baseType="variant">
      <vt:variant>
        <vt:lpstr>使用されているフォント</vt:lpstr>
      </vt:variant>
      <vt:variant>
        <vt:i4>7</vt:i4>
      </vt:variant>
      <vt:variant>
        <vt:lpstr>テーマ</vt:lpstr>
      </vt:variant>
      <vt:variant>
        <vt:i4>1</vt:i4>
      </vt:variant>
      <vt:variant>
        <vt:lpstr>スライド タイトル</vt:lpstr>
      </vt:variant>
      <vt:variant>
        <vt:i4>39</vt:i4>
      </vt:variant>
    </vt:vector>
  </HeadingPairs>
  <TitlesOfParts>
    <vt:vector size="47" baseType="lpstr">
      <vt:lpstr>Hiragino Kaku Gothic ProN W3</vt:lpstr>
      <vt:lpstr>Hiragino Maru Gothic ProN</vt:lpstr>
      <vt:lpstr>Mangal</vt:lpstr>
      <vt:lpstr>ＭＳ Ｐゴシック</vt:lpstr>
      <vt:lpstr>Wingdings</vt:lpstr>
      <vt:lpstr>Yu Gothic</vt:lpstr>
      <vt:lpstr>Arial</vt:lpstr>
      <vt:lpstr>情報科学実習2テーマ</vt:lpstr>
      <vt:lpstr>高校生向け　第５回授業</vt:lpstr>
      <vt:lpstr>CCライセンスでの配布</vt:lpstr>
      <vt:lpstr>目次</vt:lpstr>
      <vt:lpstr>データベース名「コンビニ」</vt:lpstr>
      <vt:lpstr>前回の復習</vt:lpstr>
      <vt:lpstr>データベース名「コンビニ」</vt:lpstr>
      <vt:lpstr>データベース「コンビニ」を使ってみよう！</vt:lpstr>
      <vt:lpstr>GROUP BY : グループ化する (1/3)</vt:lpstr>
      <vt:lpstr>GROUP BY : グループ化する (2/3)</vt:lpstr>
      <vt:lpstr>GROUP BY : グループ化する (3/3)</vt:lpstr>
      <vt:lpstr>HAVING: グループから条件を指定して抽出する (1/5)</vt:lpstr>
      <vt:lpstr>HAVING: グループから条件を指定して抽出する (2/5)</vt:lpstr>
      <vt:lpstr>HAVING: グループから条件を指定して抽出する (3/5)</vt:lpstr>
      <vt:lpstr>HAVING: グループから条件を指定して抽出する (4/5)</vt:lpstr>
      <vt:lpstr>HAVING: グループから条件を指定して抽出する (5/5)</vt:lpstr>
      <vt:lpstr>問題に入る前に</vt:lpstr>
      <vt:lpstr>[問題] GROUP BY : グループ化する</vt:lpstr>
      <vt:lpstr>[問題] GROUP BY : グループ化する</vt:lpstr>
      <vt:lpstr>[問題] GROUP BY : グループ化する</vt:lpstr>
      <vt:lpstr>副問い合わせ(サブクエリ) (1/5)</vt:lpstr>
      <vt:lpstr>副問い合わせ(サブクエリ) (2/5)</vt:lpstr>
      <vt:lpstr>副問い合わせ(サブクエリ) (3/5)</vt:lpstr>
      <vt:lpstr>副問い合わせ(サブクエリ) (4/5)</vt:lpstr>
      <vt:lpstr>副問い合わせ(サブクエリ) (5/5)</vt:lpstr>
      <vt:lpstr>演習問題 (準備)</vt:lpstr>
      <vt:lpstr>データベース「生徒名簿」を使ってみよう！</vt:lpstr>
      <vt:lpstr>演習問題(１問目/全２問)</vt:lpstr>
      <vt:lpstr>演習問題(２問目/全２問)</vt:lpstr>
      <vt:lpstr>SQL文に関する問題 : 基礎編</vt:lpstr>
      <vt:lpstr>SQL文に関する問題 : 基礎編</vt:lpstr>
      <vt:lpstr>SQL文に関する問題 : 応用編 (1/２)</vt:lpstr>
      <vt:lpstr>SQL文に関する問題 : 応用編 (1/２)</vt:lpstr>
      <vt:lpstr>SQL文に関する問題 : 応用編 (1/２)</vt:lpstr>
      <vt:lpstr>SQL文に関する問題 : 応用編 (1/２)</vt:lpstr>
      <vt:lpstr>SQL文に関する問題 : 応用編 (2/２)</vt:lpstr>
      <vt:lpstr>SQL文に関する問題 : 応用編 (2/２)</vt:lpstr>
      <vt:lpstr>SQL文に関する問題 : 応用編 (2/２)</vt:lpstr>
      <vt:lpstr>SQL文に関する問題 : 応用編 (2/２)</vt:lpstr>
      <vt:lpstr>SQL文に関する問題 : 応用編 (2/２)</vt:lpstr>
    </vt:vector>
  </TitlesOfParts>
  <Company/>
  <LinksUpToDate>false</LinksUpToDate>
  <SharedDoc>false</SharedDoc>
  <HyperlinksChanged>false</HyperlinksChanged>
  <AppVersion>15.0033</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第３回授業</dc:title>
  <dc:creator>イチカワリョウスケ</dc:creator>
  <cp:lastModifiedBy>イチカワリョウスケ</cp:lastModifiedBy>
  <cp:revision>121</cp:revision>
  <dcterms:created xsi:type="dcterms:W3CDTF">2017-11-25T09:19:23Z</dcterms:created>
  <dcterms:modified xsi:type="dcterms:W3CDTF">2018-01-30T06:48:29Z</dcterms:modified>
</cp:coreProperties>
</file>