
<file path=[Content_Types].xml><?xml version="1.0" encoding="utf-8"?>
<Types xmlns="http://schemas.openxmlformats.org/package/2006/content-types">
  <Default Extension="rels" ContentType="application/vnd.openxmlformats-package.relationships+xml"/>
  <Default Extension="png" ContentType="image/png"/>
  <Default Extension="xml" ContentType="application/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20.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24.xml" ContentType="application/vnd.openxmlformats-officedocument.presentationml.notesSlide+xml"/>
  <Override PartName="/ppt/notesSlides/notesSlide17.xml" ContentType="application/vnd.openxmlformats-officedocument.presentationml.notesSlide+xml"/>
  <Override PartName="/ppt/notesSlides/notesSlide25.xml" ContentType="application/vnd.openxmlformats-officedocument.presentationml.notesSlide+xml"/>
  <Override PartName="/ppt/notesSlides/notesSlide14.xml" ContentType="application/vnd.openxmlformats-officedocument.presentationml.notesSlide+xml"/>
  <Override PartName="/ppt/notesSlides/notesSlide7.xml" ContentType="application/vnd.openxmlformats-officedocument.presentationml.notesSlide+xml"/>
  <Override PartName="/ppt/notesSlides/notesSlide2.xml" ContentType="application/vnd.openxmlformats-officedocument.presentationml.notesSlide+xml"/>
  <Override PartName="/ppt/notesSlides/notesSlide22.xml" ContentType="application/vnd.openxmlformats-officedocument.presentationml.notesSlide+xml"/>
  <Override PartName="/ppt/notesSlides/notesSlide13.xml" ContentType="application/vnd.openxmlformats-officedocument.presentationml.notesSlide+xml"/>
  <Override PartName="/ppt/notesSlides/notesSlide27.xml" ContentType="application/vnd.openxmlformats-officedocument.presentationml.notesSlide+xml"/>
  <Override PartName="/ppt/notesSlides/notesSlide16.xml" ContentType="application/vnd.openxmlformats-officedocument.presentationml.notesSlide+xml"/>
  <Override PartName="/ppt/notesSlides/notesSlide12.xml" ContentType="application/vnd.openxmlformats-officedocument.presentationml.notesSlide+xml"/>
  <Override PartName="/ppt/notesSlides/notesSlide3.xml" ContentType="application/vnd.openxmlformats-officedocument.presentationml.notesSlide+xml"/>
  <Override PartName="/ppt/notesSlides/notesSlide1.xml" ContentType="application/vnd.openxmlformats-officedocument.presentationml.notesSlide+xml"/>
  <Override PartName="/ppt/notesSlides/notesSlide15.xml" ContentType="application/vnd.openxmlformats-officedocument.presentationml.notesSlide+xml"/>
  <Override PartName="/ppt/notesSlides/notesSlide6.xml" ContentType="application/vnd.openxmlformats-officedocument.presentationml.notesSlide+xml"/>
  <Override PartName="/ppt/notesSlides/notesSlide28.xml" ContentType="application/vnd.openxmlformats-officedocument.presentationml.notesSlide+xml"/>
  <Override PartName="/ppt/notesSlides/notesSlide26.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3.xml" ContentType="application/vnd.openxmlformats-officedocument.presentationml.notesSlide+xml"/>
  <Override PartName="/ppt/notesSlides/notesSlide29.xml" ContentType="application/vnd.openxmlformats-officedocument.presentationml.notesSlide+xml"/>
  <Override PartName="/ppt/notesSlides/notesSlide19.xml" ContentType="application/vnd.openxmlformats-officedocument.presentationml.notesSlide+xml"/>
  <Override PartName="/ppt/notesSlides/notesSlide30.xml" ContentType="application/vnd.openxmlformats-officedocument.presentationml.notesSlide+xml"/>
  <Override PartName="/ppt/notesSlides/notesSlide21.xml" ContentType="application/vnd.openxmlformats-officedocument.presentationml.notesSlide+xml"/>
  <Override PartName="/ppt/notesSlides/notesSlide18.xml" ContentType="application/vnd.openxmlformats-officedocument.presentationml.notesSlide+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slideMasters/slideMaster1.xml" ContentType="application/vnd.openxmlformats-officedocument.presentationml.slideMaster+xml"/>
  <Override PartName="/ppt/slides/slide16.xml" ContentType="application/vnd.openxmlformats-officedocument.presentationml.slide+xml"/>
  <Override PartName="/ppt/slides/slide21.xml" ContentType="application/vnd.openxmlformats-officedocument.presentationml.slide+xml"/>
  <Override PartName="/ppt/slides/slide2.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6.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xml" ContentType="application/vnd.openxmlformats-officedocument.presentationml.slide+xml"/>
  <Override PartName="/ppt/slides/slide20.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9.xml" ContentType="application/vnd.openxmlformats-officedocument.presentationml.slide+xml"/>
  <Override PartName="/ppt/slides/slide9.xml" ContentType="application/vnd.openxmlformats-officedocument.presentationml.slide+xml"/>
  <Override PartName="/ppt/slides/slide18.xml" ContentType="application/vnd.openxmlformats-officedocument.presentationml.slide+xml"/>
  <Override PartName="/ppt/slides/slide15.xml" ContentType="application/vnd.openxmlformats-officedocument.presentationml.slide+xml"/>
  <Override PartName="/ppt/slides/slide7.xml" ContentType="application/vnd.openxmlformats-officedocument.presentationml.slide+xml"/>
  <Override PartName="/ppt/slides/slide30.xml" ContentType="application/vnd.openxmlformats-officedocument.presentationml.slide+xml"/>
  <Override PartName="/ppt/slides/slide8.xml" ContentType="application/vnd.openxmlformats-officedocument.presentationml.slide+xml"/>
  <Override PartName="/ppt/slides/slide27.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4.xml" ContentType="application/vnd.openxmlformats-officedocument.presentationml.slide+xml"/>
  <Override PartName="/ppt/slides/slide14.xml" ContentType="application/vnd.openxmlformats-officedocument.presentationml.slide+xml"/>
  <Override PartName="/ppt/slides/slide5.xml" ContentType="application/vnd.openxmlformats-officedocument.presentationml.slide+xml"/>
  <Override PartName="/ppt/slides/slide22.xml" ContentType="application/vnd.openxmlformats-officedocument.presentationml.slide+xml"/>
  <Override PartName="/ppt/tableStyles.xml" ContentType="application/vnd.openxmlformats-officedocument.presentationml.tableStyles+xml"/>
</Types>
</file>

<file path=_rels/.rels><?xml version="1.0" encoding="UTF-8" standalone="yes"?><Relationships xmlns="http://schemas.openxmlformats.org/package/2006/relationships"><Relationship Target="ppt/presentation.xml" Type="http://schemas.openxmlformats.org/officeDocument/2006/relationships/officeDocument" Id="rId1"/></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aveSubsetFonts="1" autoCompressPictures="0" strictFirstAndLastChars="0">
  <p:sldMasterIdLst>
    <p:sldMasterId id="214748365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Lst>
  <p:sldSz cy="5143500" cx="9144000"/>
  <p:notesSz cy="9144000" cx="6858000"/>
  <p:defaultText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Target="slides/slide14.xml" Type="http://schemas.openxmlformats.org/officeDocument/2006/relationships/slide" Id="rId19"/><Relationship Target="slides/slide13.xml" Type="http://schemas.openxmlformats.org/officeDocument/2006/relationships/slide" Id="rId18"/><Relationship Target="slides/slide12.xml" Type="http://schemas.openxmlformats.org/officeDocument/2006/relationships/slide" Id="rId17"/><Relationship Target="slides/slide11.xml" Type="http://schemas.openxmlformats.org/officeDocument/2006/relationships/slide" Id="rId16"/><Relationship Target="slides/slide10.xml" Type="http://schemas.openxmlformats.org/officeDocument/2006/relationships/slide" Id="rId15"/><Relationship Target="slides/slide9.xml" Type="http://schemas.openxmlformats.org/officeDocument/2006/relationships/slide" Id="rId14"/><Relationship Target="slides/slide25.xml" Type="http://schemas.openxmlformats.org/officeDocument/2006/relationships/slide" Id="rId30"/><Relationship Target="slides/slide7.xml" Type="http://schemas.openxmlformats.org/officeDocument/2006/relationships/slide" Id="rId12"/><Relationship Target="slides/slide26.xml" Type="http://schemas.openxmlformats.org/officeDocument/2006/relationships/slide" Id="rId31"/><Relationship Target="slides/slide8.xml" Type="http://schemas.openxmlformats.org/officeDocument/2006/relationships/slide" Id="rId13"/><Relationship Target="slides/slide5.xml" Type="http://schemas.openxmlformats.org/officeDocument/2006/relationships/slide" Id="rId10"/><Relationship Target="slides/slide6.xml" Type="http://schemas.openxmlformats.org/officeDocument/2006/relationships/slide" Id="rId11"/><Relationship Target="slides/slide29.xml" Type="http://schemas.openxmlformats.org/officeDocument/2006/relationships/slide" Id="rId34"/><Relationship Target="slides/slide30.xml" Type="http://schemas.openxmlformats.org/officeDocument/2006/relationships/slide" Id="rId35"/><Relationship Target="slides/slide27.xml" Type="http://schemas.openxmlformats.org/officeDocument/2006/relationships/slide" Id="rId32"/><Relationship Target="slides/slide28.xml" Type="http://schemas.openxmlformats.org/officeDocument/2006/relationships/slide" Id="rId33"/><Relationship Target="slides/slide24.xml" Type="http://schemas.openxmlformats.org/officeDocument/2006/relationships/slide" Id="rId29"/><Relationship Target="slides/slide21.xml" Type="http://schemas.openxmlformats.org/officeDocument/2006/relationships/slide" Id="rId26"/><Relationship Target="slides/slide20.xml" Type="http://schemas.openxmlformats.org/officeDocument/2006/relationships/slide" Id="rId25"/><Relationship Target="slides/slide23.xml" Type="http://schemas.openxmlformats.org/officeDocument/2006/relationships/slide" Id="rId28"/><Relationship Target="slides/slide22.xml" Type="http://schemas.openxmlformats.org/officeDocument/2006/relationships/slide" Id="rId27"/><Relationship Target="presProps.xml" Type="http://schemas.openxmlformats.org/officeDocument/2006/relationships/presProps" Id="rId2"/><Relationship Target="slides/slide16.xml" Type="http://schemas.openxmlformats.org/officeDocument/2006/relationships/slide" Id="rId21"/><Relationship Target="theme/theme3.xml" Type="http://schemas.openxmlformats.org/officeDocument/2006/relationships/theme" Id="rId1"/><Relationship Target="slides/slide17.xml" Type="http://schemas.openxmlformats.org/officeDocument/2006/relationships/slide" Id="rId22"/><Relationship Target="slideMasters/slideMaster1.xml" Type="http://schemas.openxmlformats.org/officeDocument/2006/relationships/slideMaster" Id="rId4"/><Relationship Target="slides/slide18.xml" Type="http://schemas.openxmlformats.org/officeDocument/2006/relationships/slide" Id="rId23"/><Relationship Target="tableStyles.xml" Type="http://schemas.openxmlformats.org/officeDocument/2006/relationships/tableStyles" Id="rId3"/><Relationship Target="slides/slide19.xml" Type="http://schemas.openxmlformats.org/officeDocument/2006/relationships/slide" Id="rId24"/><Relationship Target="slides/slide15.xml" Type="http://schemas.openxmlformats.org/officeDocument/2006/relationships/slide" Id="rId20"/><Relationship Target="slides/slide4.xml" Type="http://schemas.openxmlformats.org/officeDocument/2006/relationships/slide" Id="rId9"/><Relationship Target="slides/slide1.xml" Type="http://schemas.openxmlformats.org/officeDocument/2006/relationships/slide" Id="rId6"/><Relationship Target="notesMasters/notesMaster1.xml" Type="http://schemas.openxmlformats.org/officeDocument/2006/relationships/notesMaster" Id="rId5"/><Relationship Target="slides/slide3.xml" Type="http://schemas.openxmlformats.org/officeDocument/2006/relationships/slide" Id="rId8"/><Relationship Target="slides/slide2.xml" Type="http://schemas.openxmlformats.org/officeDocument/2006/relationships/slide" Id="rId7"/></Relationships>
</file>

<file path=ppt/notesMasters/_rels/notesMaster1.xml.rels><?xml version="1.0" encoding="UTF-8" standalone="yes"?><Relationships xmlns="http://schemas.openxmlformats.org/package/2006/relationships"><Relationship Target="../theme/theme1.xml" Type="http://schemas.openxmlformats.org/officeDocument/2006/relationships/theme" Id="rId1"/></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 name="Shape 1"/>
        <p:cNvGrpSpPr/>
        <p:nvPr/>
      </p:nvGrpSpPr>
      <p:grpSpPr>
        <a:xfrm>
          <a:off y="0" x="0"/>
          <a:ext cy="0" cx="0"/>
          <a:chOff y="0" x="0"/>
          <a:chExt cy="0" cx="0"/>
        </a:xfrm>
      </p:grpSpPr>
      <p:sp>
        <p:nvSpPr>
          <p:cNvPr id="2" name="Shape 2"/>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3" name="Shape 3"/>
          <p:cNvSpPr txBox="1"/>
          <p:nvPr>
            <p:ph idx="1" type="body"/>
          </p:nvPr>
        </p:nvSpPr>
        <p:spPr>
          <a:xfrm>
            <a:off y="4343400" x="685800"/>
            <a:ext cy="4114800" cx="5486399"/>
          </a:xfrm>
          <a:prstGeom prst="rect">
            <a:avLst/>
          </a:prstGeom>
          <a:noFill/>
          <a:ln>
            <a:noFill/>
          </a:ln>
        </p:spPr>
        <p:txBody>
          <a:bodyPr bIns="91425" rIns="91425" lIns="91425" t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p:txBody>
      </p:sp>
    </p:spTree>
  </p:cSld>
  <p:clrMap accent2="accent2" accent3="accent3" accent4="accent4" accent5="accent5" accent6="accent6" hlink="hlink" tx2="lt2" tx1="dk1" bg2="dk2" bg1="lt1" folHlink="folHlink" accent1="accent1"/>
</p:notesMaster>
</file>

<file path=ppt/notesSlides/_rels/notesSlide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3" name="Shape 43"/>
        <p:cNvGrpSpPr/>
        <p:nvPr/>
      </p:nvGrpSpPr>
      <p:grpSpPr>
        <a:xfrm>
          <a:off y="0" x="0"/>
          <a:ext cy="0" cx="0"/>
          <a:chOff y="0" x="0"/>
          <a:chExt cy="0" cx="0"/>
        </a:xfrm>
      </p:grpSpPr>
      <p:sp>
        <p:nvSpPr>
          <p:cNvPr id="44" name="Shape 44"/>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45" name="Shape 45"/>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a:spcBef>
                <a:spcPts val="0"/>
              </a:spcBef>
              <a:buClr>
                <a:schemeClr val="dk1"/>
              </a:buClr>
              <a:buSzPct val="61111"/>
              <a:buFont typeface="Arial"/>
              <a:buNone/>
            </a:pPr>
            <a:r>
              <a:rPr b="1" sz="1800" lang="ja">
                <a:latin typeface="HiraMaruPro-W4"/>
                <a:ea typeface="HiraMaruPro-W4"/>
                <a:cs typeface="HiraMaruPro-W4"/>
                <a:sym typeface="HiraMaruPro-W4"/>
              </a:rPr>
              <a:t>「国際情報科学コンテスト『ビーバーコンテスト』</a:t>
            </a:r>
          </a:p>
          <a:p>
            <a:pPr rtl="0">
              <a:spcBef>
                <a:spcPts val="0"/>
              </a:spcBef>
              <a:buNone/>
            </a:pPr>
            <a:r>
              <a:rPr b="1" sz="1800" lang="ja">
                <a:latin typeface="HiraMaruPro-W4"/>
                <a:ea typeface="HiraMaruPro-W4"/>
                <a:cs typeface="HiraMaruPro-W4"/>
                <a:sym typeface="HiraMaruPro-W4"/>
              </a:rPr>
              <a:t>過去問サイト構築支援システムの試作」</a:t>
            </a:r>
          </a:p>
          <a:p>
            <a:pPr lvl="0">
              <a:spcBef>
                <a:spcPts val="0"/>
              </a:spcBef>
              <a:buNone/>
            </a:pPr>
            <a:r>
              <a:rPr b="1" sz="1800" lang="ja">
                <a:latin typeface="HiraMaruPro-W4"/>
                <a:ea typeface="HiraMaruPro-W4"/>
                <a:cs typeface="HiraMaruPro-W4"/>
                <a:sym typeface="HiraMaruPro-W4"/>
              </a:rPr>
              <a:t>について発表を始めます</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49" name="Shape 149"/>
        <p:cNvGrpSpPr/>
        <p:nvPr/>
      </p:nvGrpSpPr>
      <p:grpSpPr>
        <a:xfrm>
          <a:off y="0" x="0"/>
          <a:ext cy="0" cx="0"/>
          <a:chOff y="0" x="0"/>
          <a:chExt cy="0" cx="0"/>
        </a:xfrm>
      </p:grpSpPr>
      <p:sp>
        <p:nvSpPr>
          <p:cNvPr id="150" name="Shape 150"/>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151" name="Shape 151"/>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a:spcBef>
                <a:spcPts val="600"/>
              </a:spcBef>
              <a:buClr>
                <a:schemeClr val="dk1"/>
              </a:buClr>
              <a:buSzPct val="61111"/>
              <a:buFont typeface="Arial"/>
              <a:buNone/>
            </a:pPr>
            <a:r>
              <a:rPr b="1" sz="1800" lang="ja">
                <a:solidFill>
                  <a:schemeClr val="dk1"/>
                </a:solidFill>
                <a:latin typeface="HiraMaruPro-W4"/>
                <a:ea typeface="HiraMaruPro-W4"/>
                <a:cs typeface="HiraMaruPro-W4"/>
                <a:sym typeface="HiraMaruPro-W4"/>
              </a:rPr>
              <a:t>そのCMSとはどういうものかといいますと</a:t>
            </a:r>
          </a:p>
          <a:p>
            <a:pPr rtl="0" lvl="0">
              <a:spcBef>
                <a:spcPts val="0"/>
              </a:spcBef>
              <a:spcAft>
                <a:spcPts val="1400"/>
              </a:spcAft>
              <a:buClr>
                <a:schemeClr val="dk1"/>
              </a:buClr>
              <a:buSzPct val="61111"/>
              <a:buFont typeface="Arial"/>
              <a:buNone/>
            </a:pPr>
            <a:r>
              <a:rPr b="1" sz="1800" lang="ja">
                <a:solidFill>
                  <a:schemeClr val="dk1"/>
                </a:solidFill>
                <a:latin typeface="HiraMaruProN-W4"/>
                <a:ea typeface="HiraMaruProN-W4"/>
                <a:cs typeface="HiraMaruProN-W4"/>
                <a:sym typeface="HiraMaruProN-W4"/>
              </a:rPr>
              <a:t>説明</a:t>
            </a:r>
          </a:p>
          <a:p>
            <a:pPr rtl="0" lvl="0">
              <a:spcBef>
                <a:spcPts val="0"/>
              </a:spcBef>
              <a:buClr>
                <a:schemeClr val="dk1"/>
              </a:buClr>
              <a:buSzPct val="61111"/>
              <a:buFont typeface="Arial"/>
              <a:buNone/>
            </a:pPr>
            <a:r>
              <a:rPr b="1" sz="1800" lang="ja">
                <a:solidFill>
                  <a:schemeClr val="dk1"/>
                </a:solidFill>
                <a:latin typeface="HiraMaruPro-W4"/>
                <a:ea typeface="HiraMaruPro-W4"/>
                <a:cs typeface="HiraMaruPro-W4"/>
                <a:sym typeface="HiraMaruPro-W4"/>
              </a:rPr>
              <a:t>QHMは機能を厳選すること</a:t>
            </a:r>
          </a:p>
          <a:p>
            <a:pPr rtl="0" lvl="0">
              <a:spcBef>
                <a:spcPts val="0"/>
              </a:spcBef>
              <a:buClr>
                <a:schemeClr val="dk1"/>
              </a:buClr>
              <a:buSzPct val="61111"/>
              <a:buFont typeface="Arial"/>
              <a:buNone/>
            </a:pPr>
            <a:r>
              <a:rPr b="1" sz="1800" lang="ja">
                <a:solidFill>
                  <a:schemeClr val="dk1"/>
                </a:solidFill>
                <a:latin typeface="HiraMaruPro-W4"/>
                <a:ea typeface="HiraMaruPro-W4"/>
                <a:cs typeface="HiraMaruPro-W4"/>
                <a:sym typeface="HiraMaruPro-W4"/>
              </a:rPr>
              <a:t>操作の簡略化やを目的としているCMS</a:t>
            </a:r>
          </a:p>
          <a:p>
            <a:pPr rtl="0" lvl="0">
              <a:spcBef>
                <a:spcPts val="0"/>
              </a:spcBef>
              <a:buClr>
                <a:schemeClr val="dk1"/>
              </a:buClr>
              <a:buSzPct val="61111"/>
              <a:buFont typeface="Arial"/>
              <a:buNone/>
            </a:pPr>
            <a:r>
              <a:rPr b="1" sz="1800" lang="ja">
                <a:solidFill>
                  <a:schemeClr val="dk1"/>
                </a:solidFill>
                <a:latin typeface="HiraMaruProN-W4"/>
                <a:ea typeface="HiraMaruProN-W4"/>
                <a:cs typeface="HiraMaruProN-W4"/>
                <a:sym typeface="HiraMaruProN-W4"/>
              </a:rPr>
              <a:t>これはビーバーコンテスト情報ページに必要な機能を備えていた</a:t>
            </a:r>
          </a:p>
          <a:p>
            <a:pPr rtl="0" lvl="0">
              <a:spcBef>
                <a:spcPts val="0"/>
              </a:spcBef>
              <a:buClr>
                <a:schemeClr val="dk1"/>
              </a:buClr>
              <a:buSzPct val="61111"/>
              <a:buFont typeface="Arial"/>
              <a:buNone/>
            </a:pPr>
            <a:r>
              <a:rPr b="1" sz="1800" lang="ja">
                <a:solidFill>
                  <a:schemeClr val="dk1"/>
                </a:solidFill>
                <a:latin typeface="HiraMaruProN-W4"/>
                <a:ea typeface="HiraMaruProN-W4"/>
                <a:cs typeface="HiraMaruProN-W4"/>
                <a:sym typeface="HiraMaruProN-W4"/>
              </a:rPr>
              <a:t>しかし「チャレンジしよう！」ページ</a:t>
            </a:r>
            <a:r>
              <a:rPr b="1" sz="1800" lang="ja">
                <a:solidFill>
                  <a:srgbClr val="252525"/>
                </a:solidFill>
                <a:latin typeface="HiraMaruProN-W4"/>
                <a:ea typeface="HiraMaruProN-W4"/>
                <a:cs typeface="HiraMaruProN-W4"/>
                <a:sym typeface="HiraMaruProN-W4"/>
              </a:rPr>
              <a:t>導入により必要な機能が変化</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62" name="Shape 162"/>
        <p:cNvGrpSpPr/>
        <p:nvPr/>
      </p:nvGrpSpPr>
      <p:grpSpPr>
        <a:xfrm>
          <a:off y="0" x="0"/>
          <a:ext cy="0" cx="0"/>
          <a:chOff y="0" x="0"/>
          <a:chExt cy="0" cx="0"/>
        </a:xfrm>
      </p:grpSpPr>
      <p:sp>
        <p:nvSpPr>
          <p:cNvPr id="163" name="Shape 163"/>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164" name="Shape 164"/>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a:spcBef>
                <a:spcPts val="0"/>
              </a:spcBef>
              <a:buClr>
                <a:schemeClr val="dk1"/>
              </a:buClr>
              <a:buSzPct val="61111"/>
              <a:buFont typeface="Arial"/>
              <a:buNone/>
            </a:pPr>
            <a:r>
              <a:rPr b="1" sz="1800" lang="ja">
                <a:solidFill>
                  <a:srgbClr val="252525"/>
                </a:solidFill>
                <a:latin typeface="HiraMaruPro-W4"/>
                <a:ea typeface="HiraMaruPro-W4"/>
                <a:cs typeface="HiraMaruPro-W4"/>
                <a:sym typeface="HiraMaruPro-W4"/>
              </a:rPr>
              <a:t>CMSの変更</a:t>
            </a:r>
          </a:p>
          <a:p>
            <a:pPr rtl="0" lvl="0">
              <a:spcBef>
                <a:spcPts val="0"/>
              </a:spcBef>
              <a:buNone/>
            </a:pPr>
            <a:r>
              <a:rPr b="1" sz="1800" lang="ja">
                <a:solidFill>
                  <a:srgbClr val="252525"/>
                </a:solidFill>
                <a:latin typeface="HiraMaruPro-W4"/>
                <a:ea typeface="HiraMaruPro-W4"/>
                <a:cs typeface="HiraMaruPro-W4"/>
                <a:sym typeface="HiraMaruPro-W4"/>
              </a:rPr>
              <a:t>サイト再構築という方法が考えられるが</a:t>
            </a:r>
          </a:p>
          <a:p>
            <a:pPr rtl="0" lvl="0">
              <a:spcBef>
                <a:spcPts val="0"/>
              </a:spcBef>
              <a:buNone/>
            </a:pPr>
            <a:r>
              <a:rPr b="1" sz="1800" lang="ja">
                <a:solidFill>
                  <a:srgbClr val="252525"/>
                </a:solidFill>
                <a:latin typeface="HiraMaruPro-W4"/>
                <a:ea typeface="HiraMaruPro-W4"/>
                <a:cs typeface="HiraMaruPro-W4"/>
                <a:sym typeface="HiraMaruPro-W4"/>
              </a:rPr>
              <a:t>自力で改善するにも外注するにも</a:t>
            </a:r>
          </a:p>
          <a:p>
            <a:pPr rtl="0" lvl="0">
              <a:spcBef>
                <a:spcPts val="0"/>
              </a:spcBef>
              <a:buNone/>
            </a:pPr>
            <a:r>
              <a:rPr b="1" sz="1800" lang="ja">
                <a:solidFill>
                  <a:srgbClr val="252525"/>
                </a:solidFill>
                <a:latin typeface="HiraMaruPro-W4"/>
                <a:ea typeface="HiraMaruPro-W4"/>
                <a:cs typeface="HiraMaruPro-W4"/>
                <a:sym typeface="HiraMaruPro-W4"/>
              </a:rPr>
              <a:t>ビーバーコンテストは少ない予算で少人数のボランティアにより運営されている</a:t>
            </a:r>
          </a:p>
          <a:p>
            <a:pPr rtl="0" lvl="0">
              <a:spcBef>
                <a:spcPts val="0"/>
              </a:spcBef>
              <a:buClr>
                <a:schemeClr val="dk1"/>
              </a:buClr>
              <a:buSzPct val="61111"/>
              <a:buFont typeface="Arial"/>
              <a:buNone/>
            </a:pPr>
            <a:r>
              <a:rPr b="1" sz="1800" lang="ja">
                <a:solidFill>
                  <a:schemeClr val="dk1"/>
                </a:solidFill>
                <a:latin typeface="HiraMaruPro-W4"/>
                <a:ea typeface="HiraMaruPro-W4"/>
                <a:cs typeface="HiraMaruPro-W4"/>
                <a:sym typeface="HiraMaruPro-W4"/>
              </a:rPr>
              <a:t>ため 困難</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80" name="Shape 180"/>
        <p:cNvGrpSpPr/>
        <p:nvPr/>
      </p:nvGrpSpPr>
      <p:grpSpPr>
        <a:xfrm>
          <a:off y="0" x="0"/>
          <a:ext cy="0" cx="0"/>
          <a:chOff y="0" x="0"/>
          <a:chExt cy="0" cx="0"/>
        </a:xfrm>
      </p:grpSpPr>
      <p:sp>
        <p:nvSpPr>
          <p:cNvPr id="181" name="Shape 181"/>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182" name="Shape 182"/>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a:spcBef>
                <a:spcPts val="600"/>
              </a:spcBef>
              <a:buClr>
                <a:schemeClr val="dk1"/>
              </a:buClr>
              <a:buSzPct val="61111"/>
              <a:buFont typeface="Arial"/>
              <a:buNone/>
            </a:pPr>
            <a:r>
              <a:rPr b="1" sz="1800" lang="ja">
                <a:solidFill>
                  <a:srgbClr val="252525"/>
                </a:solidFill>
                <a:latin typeface="HiraMaruPro-W4"/>
                <a:ea typeface="HiraMaruPro-W4"/>
                <a:cs typeface="HiraMaruPro-W4"/>
                <a:sym typeface="HiraMaruPro-W4"/>
              </a:rPr>
              <a:t>その様な制約の中で我々は</a:t>
            </a:r>
          </a:p>
          <a:p>
            <a:pPr rtl="0" lvl="0">
              <a:spcBef>
                <a:spcPts val="600"/>
              </a:spcBef>
              <a:buClr>
                <a:schemeClr val="dk1"/>
              </a:buClr>
              <a:buSzPct val="61111"/>
              <a:buFont typeface="Arial"/>
              <a:buNone/>
            </a:pPr>
            <a:r>
              <a:rPr b="1" sz="1800" lang="ja">
                <a:solidFill>
                  <a:srgbClr val="252525"/>
                </a:solidFill>
                <a:latin typeface="HiraMaruPro-W4"/>
                <a:ea typeface="HiraMaruPro-W4"/>
                <a:cs typeface="HiraMaruPro-W4"/>
                <a:sym typeface="HiraMaruPro-W4"/>
              </a:rPr>
              <a:t>先に挙がった課題を解決するために</a:t>
            </a:r>
          </a:p>
          <a:p>
            <a:pPr rtl="0" lvl="0">
              <a:spcBef>
                <a:spcPts val="600"/>
              </a:spcBef>
              <a:buClr>
                <a:schemeClr val="dk1"/>
              </a:buClr>
              <a:buSzPct val="61111"/>
              <a:buFont typeface="Arial"/>
              <a:buNone/>
            </a:pPr>
            <a:r>
              <a:rPr b="1" sz="1800" lang="ja">
                <a:solidFill>
                  <a:schemeClr val="dk1"/>
                </a:solidFill>
                <a:latin typeface="HiraMaruPro-W4"/>
                <a:ea typeface="HiraMaruPro-W4"/>
                <a:cs typeface="HiraMaruPro-W4"/>
                <a:sym typeface="HiraMaruPro-W4"/>
              </a:rPr>
              <a:t>「チャレンジしよう!」ページの</a:t>
            </a:r>
          </a:p>
          <a:p>
            <a:pPr rtl="0" lvl="0">
              <a:spcBef>
                <a:spcPts val="600"/>
              </a:spcBef>
              <a:buClr>
                <a:schemeClr val="dk1"/>
              </a:buClr>
              <a:buSzPct val="61111"/>
              <a:buFont typeface="Arial"/>
              <a:buNone/>
            </a:pPr>
            <a:r>
              <a:rPr b="1" sz="1800" lang="ja">
                <a:solidFill>
                  <a:schemeClr val="dk1"/>
                </a:solidFill>
                <a:latin typeface="HiraMaruPro-W4"/>
                <a:ea typeface="HiraMaruPro-W4"/>
                <a:cs typeface="HiraMaruPro-W4"/>
                <a:sym typeface="HiraMaruPro-W4"/>
              </a:rPr>
              <a:t>選択肢部分を半自動生成するシステムを試作しました</a:t>
            </a:r>
          </a:p>
          <a:p>
            <a:pPr rtl="0" lvl="0">
              <a:spcBef>
                <a:spcPts val="600"/>
              </a:spcBef>
              <a:buClr>
                <a:schemeClr val="dk1"/>
              </a:buClr>
              <a:buFont typeface="Arial"/>
              <a:buNone/>
            </a:pPr>
            <a:r>
              <a:t/>
            </a:r>
            <a:endParaRPr b="1" sz="1800">
              <a:solidFill>
                <a:schemeClr val="dk1"/>
              </a:solidFill>
              <a:latin typeface="HiraMaruPro-W4"/>
              <a:ea typeface="HiraMaruPro-W4"/>
              <a:cs typeface="HiraMaruPro-W4"/>
              <a:sym typeface="HiraMaruPro-W4"/>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90" name="Shape 190"/>
        <p:cNvGrpSpPr/>
        <p:nvPr/>
      </p:nvGrpSpPr>
      <p:grpSpPr>
        <a:xfrm>
          <a:off y="0" x="0"/>
          <a:ext cy="0" cx="0"/>
          <a:chOff y="0" x="0"/>
          <a:chExt cy="0" cx="0"/>
        </a:xfrm>
      </p:grpSpPr>
      <p:sp>
        <p:nvSpPr>
          <p:cNvPr id="191" name="Shape 191"/>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192" name="Shape 192"/>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indent="0" marL="0">
              <a:lnSpc>
                <a:spcPct val="115000"/>
              </a:lnSpc>
              <a:spcBef>
                <a:spcPts val="0"/>
              </a:spcBef>
              <a:buNone/>
            </a:pPr>
            <a:r>
              <a:rPr b="1" sz="1800" lang="ja">
                <a:solidFill>
                  <a:srgbClr val="252525"/>
                </a:solidFill>
                <a:latin typeface="HiraMaruProN-W4"/>
                <a:ea typeface="HiraMaruProN-W4"/>
                <a:cs typeface="HiraMaruProN-W4"/>
                <a:sym typeface="HiraMaruProN-W4"/>
              </a:rPr>
              <a:t> Quick Homepage Makerの機能で</a:t>
            </a:r>
          </a:p>
          <a:p>
            <a:pPr rtl="0" lvl="0" indent="0" marL="0">
              <a:lnSpc>
                <a:spcPct val="115000"/>
              </a:lnSpc>
              <a:spcBef>
                <a:spcPts val="0"/>
              </a:spcBef>
              <a:buNone/>
            </a:pPr>
            <a:r>
              <a:rPr b="1" sz="1800" lang="ja">
                <a:solidFill>
                  <a:srgbClr val="252525"/>
                </a:solidFill>
                <a:latin typeface="HiraMaruProN-W4"/>
                <a:ea typeface="HiraMaruProN-W4"/>
                <a:cs typeface="HiraMaruProN-W4"/>
                <a:sym typeface="HiraMaruProN-W4"/>
              </a:rPr>
              <a:t>「チャレンジしよう!」ページの問題文部分は既存の過去問</a:t>
            </a:r>
          </a:p>
          <a:p>
            <a:pPr rtl="0" lvl="0" indent="0" marL="0">
              <a:lnSpc>
                <a:spcPct val="115000"/>
              </a:lnSpc>
              <a:spcBef>
                <a:spcPts val="0"/>
              </a:spcBef>
              <a:buClr>
                <a:schemeClr val="dk1"/>
              </a:buClr>
              <a:buSzPct val="61111"/>
              <a:buFont typeface="Arial"/>
              <a:buNone/>
            </a:pPr>
            <a:r>
              <a:rPr b="1" sz="1800" lang="ja">
                <a:solidFill>
                  <a:srgbClr val="252525"/>
                </a:solidFill>
                <a:latin typeface="HiraMaruProN-W4"/>
                <a:ea typeface="HiraMaruProN-W4"/>
                <a:cs typeface="HiraMaruProN-W4"/>
                <a:sym typeface="HiraMaruProN-W4"/>
              </a:rPr>
              <a:t>ページを参照することが可能</a:t>
            </a:r>
          </a:p>
          <a:p>
            <a:pPr rtl="0">
              <a:spcBef>
                <a:spcPts val="0"/>
              </a:spcBef>
              <a:buNone/>
            </a:pPr>
            <a:r>
              <a:rPr b="1" sz="1800" lang="ja">
                <a:solidFill>
                  <a:srgbClr val="252525"/>
                </a:solidFill>
                <a:latin typeface="HiraMaruPro-W4"/>
                <a:ea typeface="HiraMaruPro-W4"/>
                <a:cs typeface="HiraMaruPro-W4"/>
                <a:sym typeface="HiraMaruPro-W4"/>
              </a:rPr>
              <a:t>なので選択肢部分を容易に制作できるシステムをつくることで</a:t>
            </a:r>
          </a:p>
          <a:p>
            <a:pPr rtl="0">
              <a:spcBef>
                <a:spcPts val="0"/>
              </a:spcBef>
              <a:buNone/>
            </a:pPr>
            <a:r>
              <a:rPr b="1" sz="1800" lang="ja">
                <a:solidFill>
                  <a:srgbClr val="252525"/>
                </a:solidFill>
                <a:latin typeface="HiraMaruPro-W4"/>
                <a:ea typeface="HiraMaruPro-W4"/>
                <a:cs typeface="HiraMaruPro-W4"/>
                <a:sym typeface="HiraMaruPro-W4"/>
              </a:rPr>
              <a:t>メンテナンス作業の軽減を図った</a:t>
            </a:r>
          </a:p>
          <a:p>
            <a:pPr rtl="0" lvl="0">
              <a:spcBef>
                <a:spcPts val="0"/>
              </a:spcBef>
              <a:buNone/>
            </a:pPr>
            <a:r>
              <a:rPr b="1" sz="1800" lang="ja">
                <a:solidFill>
                  <a:srgbClr val="252525"/>
                </a:solidFill>
                <a:latin typeface="HiraMaruPro-W4"/>
                <a:ea typeface="HiraMaruPro-W4"/>
                <a:cs typeface="HiraMaruPro-W4"/>
                <a:sym typeface="HiraMaruPro-W4"/>
              </a:rPr>
              <a:t>システムを作りました</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97" name="Shape 197"/>
        <p:cNvGrpSpPr/>
        <p:nvPr/>
      </p:nvGrpSpPr>
      <p:grpSpPr>
        <a:xfrm>
          <a:off y="0" x="0"/>
          <a:ext cy="0" cx="0"/>
          <a:chOff y="0" x="0"/>
          <a:chExt cy="0" cx="0"/>
        </a:xfrm>
      </p:grpSpPr>
      <p:sp>
        <p:nvSpPr>
          <p:cNvPr id="198" name="Shape 198"/>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199" name="Shape 199"/>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a:spcBef>
                <a:spcPts val="0"/>
              </a:spcBef>
              <a:buNone/>
            </a:pPr>
            <a:r>
              <a:rPr b="1" sz="2400" lang="ja"/>
              <a:t>次に本演習内容の詳細についてです</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08" name="Shape 208"/>
        <p:cNvGrpSpPr/>
        <p:nvPr/>
      </p:nvGrpSpPr>
      <p:grpSpPr>
        <a:xfrm>
          <a:off y="0" x="0"/>
          <a:ext cy="0" cx="0"/>
          <a:chOff y="0" x="0"/>
          <a:chExt cy="0" cx="0"/>
        </a:xfrm>
      </p:grpSpPr>
      <p:sp>
        <p:nvSpPr>
          <p:cNvPr id="209" name="Shape 209"/>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210" name="Shape 210"/>
          <p:cNvSpPr txBox="1"/>
          <p:nvPr>
            <p:ph idx="1" type="body"/>
          </p:nvPr>
        </p:nvSpPr>
        <p:spPr>
          <a:xfrm>
            <a:off y="4343400" x="685800"/>
            <a:ext cy="4114800" cx="5486399"/>
          </a:xfrm>
          <a:prstGeom prst="rect">
            <a:avLst/>
          </a:prstGeom>
        </p:spPr>
        <p:txBody>
          <a:bodyPr bIns="91425" rIns="91425" lIns="91425" tIns="91425" anchor="t" anchorCtr="0">
            <a:noAutofit/>
          </a:bodyPr>
          <a:lstStyle/>
          <a:p>
            <a:pPr rtl="0">
              <a:spcBef>
                <a:spcPts val="0"/>
              </a:spcBef>
              <a:buNone/>
            </a:pPr>
            <a:r>
              <a:rPr lang="ja"/>
              <a:t>「チャレンジしよう！」ページの選択肢部分を半自動生成するシステムを試作するにあたって、まずは生成する選択肢部分の問題点を解消する必要があります。</a:t>
            </a:r>
          </a:p>
          <a:p>
            <a:pPr rtl="0">
              <a:spcBef>
                <a:spcPts val="0"/>
              </a:spcBef>
              <a:buNone/>
            </a:pPr>
            <a:r>
              <a:rPr lang="ja"/>
              <a:t>選択肢部分の問題点として正誤判定が排他的に行えない、というのがありました。</a:t>
            </a:r>
          </a:p>
          <a:p>
            <a:pPr rtl="0" lvl="0">
              <a:spcBef>
                <a:spcPts val="0"/>
              </a:spcBef>
              <a:buNone/>
            </a:pPr>
            <a:r>
              <a:rPr lang="ja"/>
              <a:t>この問題点の解決方法として私たちは選択方式をラジオボタンにすることで排他的選択を可能にし、選択肢に対応した答えのみを表示できるようにしました。</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19" name="Shape 219"/>
        <p:cNvGrpSpPr/>
        <p:nvPr/>
      </p:nvGrpSpPr>
      <p:grpSpPr>
        <a:xfrm>
          <a:off y="0" x="0"/>
          <a:ext cy="0" cx="0"/>
          <a:chOff y="0" x="0"/>
          <a:chExt cy="0" cx="0"/>
        </a:xfrm>
      </p:grpSpPr>
      <p:sp>
        <p:nvSpPr>
          <p:cNvPr id="220" name="Shape 220"/>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221" name="Shape 221"/>
          <p:cNvSpPr txBox="1"/>
          <p:nvPr>
            <p:ph idx="1" type="body"/>
          </p:nvPr>
        </p:nvSpPr>
        <p:spPr>
          <a:xfrm>
            <a:off y="4343400" x="685800"/>
            <a:ext cy="4114800" cx="5486399"/>
          </a:xfrm>
          <a:prstGeom prst="rect">
            <a:avLst/>
          </a:prstGeom>
        </p:spPr>
        <p:txBody>
          <a:bodyPr bIns="91425" rIns="91425" lIns="91425" tIns="91425" anchor="t" anchorCtr="0">
            <a:noAutofit/>
          </a:bodyPr>
          <a:lstStyle/>
          <a:p>
            <a:pPr rtl="0">
              <a:spcBef>
                <a:spcPts val="0"/>
              </a:spcBef>
              <a:buNone/>
            </a:pPr>
            <a:r>
              <a:rPr lang="ja"/>
              <a:t>次にHTMLのソースを見ると正答が分かってしまう、という問題がありました。</a:t>
            </a:r>
          </a:p>
          <a:p>
            <a:pPr rtl="0" lvl="0">
              <a:spcBef>
                <a:spcPts val="0"/>
              </a:spcBef>
              <a:buNone/>
            </a:pPr>
            <a:r>
              <a:rPr lang="ja"/>
              <a:t>こちらの問題は答えの名前を文字列で保持し、その文字列をhash化することで、一目ではどれが答えか判別出来ないように対策を施しました。</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29" name="Shape 229"/>
        <p:cNvGrpSpPr/>
        <p:nvPr/>
      </p:nvGrpSpPr>
      <p:grpSpPr>
        <a:xfrm>
          <a:off y="0" x="0"/>
          <a:ext cy="0" cx="0"/>
          <a:chOff y="0" x="0"/>
          <a:chExt cy="0" cx="0"/>
        </a:xfrm>
      </p:grpSpPr>
      <p:sp>
        <p:nvSpPr>
          <p:cNvPr id="230" name="Shape 230"/>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231" name="Shape 231"/>
          <p:cNvSpPr txBox="1"/>
          <p:nvPr>
            <p:ph idx="1" type="body"/>
          </p:nvPr>
        </p:nvSpPr>
        <p:spPr>
          <a:xfrm>
            <a:off y="4343400" x="685800"/>
            <a:ext cy="4114800" cx="5486399"/>
          </a:xfrm>
          <a:prstGeom prst="rect">
            <a:avLst/>
          </a:prstGeom>
        </p:spPr>
        <p:txBody>
          <a:bodyPr bIns="91425" rIns="91425" lIns="91425" tIns="91425" anchor="t" anchorCtr="0">
            <a:noAutofit/>
          </a:bodyPr>
          <a:lstStyle/>
          <a:p>
            <a:pPr rtl="0">
              <a:spcBef>
                <a:spcPts val="0"/>
              </a:spcBef>
              <a:buNone/>
            </a:pPr>
            <a:r>
              <a:rPr lang="ja"/>
              <a:t>これらの問題点を解決した新たな選択肢がこちらになります</a:t>
            </a:r>
          </a:p>
          <a:p>
            <a:pPr rtl="0" lvl="0">
              <a:spcBef>
                <a:spcPts val="0"/>
              </a:spcBef>
              <a:buNone/>
            </a:pPr>
            <a:r>
              <a:rPr lang="ja"/>
              <a:t>排他的選択が可能となったので画像のように選択肢に対応した答えのみが表示されるようになりました。</a:t>
            </a:r>
          </a:p>
          <a:p>
            <a:pPr rtl="0" lvl="0">
              <a:spcBef>
                <a:spcPts val="0"/>
              </a:spcBef>
              <a:buNone/>
            </a:pPr>
            <a:r>
              <a:t/>
            </a:r>
            <a:endParaRPr/>
          </a:p>
          <a:p>
            <a:pPr rtl="0" lvl="0">
              <a:spcBef>
                <a:spcPts val="0"/>
              </a:spcBef>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37" name="Shape 237"/>
        <p:cNvGrpSpPr/>
        <p:nvPr/>
      </p:nvGrpSpPr>
      <p:grpSpPr>
        <a:xfrm>
          <a:off y="0" x="0"/>
          <a:ext cy="0" cx="0"/>
          <a:chOff y="0" x="0"/>
          <a:chExt cy="0" cx="0"/>
        </a:xfrm>
      </p:grpSpPr>
      <p:sp>
        <p:nvSpPr>
          <p:cNvPr id="238" name="Shape 238"/>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239" name="Shape 239"/>
          <p:cNvSpPr txBox="1"/>
          <p:nvPr>
            <p:ph idx="1" type="body"/>
          </p:nvPr>
        </p:nvSpPr>
        <p:spPr>
          <a:xfrm>
            <a:off y="4343400" x="685800"/>
            <a:ext cy="4114800" cx="5486399"/>
          </a:xfrm>
          <a:prstGeom prst="rect">
            <a:avLst/>
          </a:prstGeom>
        </p:spPr>
        <p:txBody>
          <a:bodyPr bIns="91425" rIns="91425" lIns="91425" tIns="91425" anchor="t" anchorCtr="0">
            <a:noAutofit/>
          </a:bodyPr>
          <a:lstStyle/>
          <a:p>
            <a:pPr rtl="0">
              <a:spcBef>
                <a:spcPts val="0"/>
              </a:spcBef>
              <a:buNone/>
            </a:pPr>
            <a:r>
              <a:rPr lang="ja"/>
              <a:t>こちらの画像は先ほどの選択肢のソースの一部です。</a:t>
            </a:r>
          </a:p>
          <a:p>
            <a:pPr rtl="0" lvl="0">
              <a:spcBef>
                <a:spcPts val="0"/>
              </a:spcBef>
              <a:buNone/>
            </a:pPr>
            <a:r>
              <a:rPr lang="ja"/>
              <a:t>correctAnswerに入っている値が答えの名前なのですが、hash化されているのでどの選択肢を示しているか分かりづらくなっています。</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45" name="Shape 245"/>
        <p:cNvGrpSpPr/>
        <p:nvPr/>
      </p:nvGrpSpPr>
      <p:grpSpPr>
        <a:xfrm>
          <a:off y="0" x="0"/>
          <a:ext cy="0" cx="0"/>
          <a:chOff y="0" x="0"/>
          <a:chExt cy="0" cx="0"/>
        </a:xfrm>
      </p:grpSpPr>
      <p:sp>
        <p:nvSpPr>
          <p:cNvPr id="246" name="Shape 246"/>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247" name="Shape 247"/>
          <p:cNvSpPr txBox="1"/>
          <p:nvPr>
            <p:ph idx="1" type="body"/>
          </p:nvPr>
        </p:nvSpPr>
        <p:spPr>
          <a:xfrm>
            <a:off y="4343400" x="685800"/>
            <a:ext cy="4114800" cx="5486399"/>
          </a:xfrm>
          <a:prstGeom prst="rect">
            <a:avLst/>
          </a:prstGeom>
        </p:spPr>
        <p:txBody>
          <a:bodyPr bIns="91425" rIns="91425" lIns="91425" tIns="91425" anchor="t" anchorCtr="0">
            <a:noAutofit/>
          </a:bodyPr>
          <a:lstStyle/>
          <a:p>
            <a:pPr rtl="0">
              <a:spcBef>
                <a:spcPts val="0"/>
              </a:spcBef>
              <a:buNone/>
            </a:pPr>
            <a:r>
              <a:rPr lang="ja">
                <a:solidFill>
                  <a:srgbClr val="333333"/>
                </a:solidFill>
              </a:rPr>
              <a:t>生成する選択肢の問題点を解消出来たので、先ほども述べましたが「チャレンジしよう！」ページの更新作業の軽減化する、選択肢部分生成支援システムを試作しました。</a:t>
            </a:r>
          </a:p>
          <a:p>
            <a:pPr rtl="0">
              <a:spcBef>
                <a:spcPts val="0"/>
              </a:spcBef>
              <a:buNone/>
            </a:pPr>
            <a:r>
              <a:rPr lang="ja">
                <a:solidFill>
                  <a:srgbClr val="333333"/>
                </a:solidFill>
              </a:rPr>
              <a:t>このシステムは選択肢と解答を入力すると、選択肢を半自動生成する、というものです。</a:t>
            </a:r>
          </a:p>
          <a:p>
            <a:pPr rtl="0">
              <a:spcBef>
                <a:spcPts val="0"/>
              </a:spcBef>
              <a:buNone/>
            </a:pPr>
            <a:r>
              <a:rPr lang="ja">
                <a:solidFill>
                  <a:srgbClr val="333333"/>
                </a:solidFill>
              </a:rPr>
              <a:t>今後ビーバーコンテスト情報ページに組み込むことを想定して、今回はブラウザベースで試作しました</a:t>
            </a:r>
          </a:p>
          <a:p>
            <a:pPr>
              <a:spcBef>
                <a:spcPts val="0"/>
              </a:spcBef>
              <a:buNone/>
            </a:pPr>
            <a:r>
              <a:t/>
            </a:r>
            <a:endParaRPr>
              <a:solidFill>
                <a:srgbClr val="333333"/>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50" name="Shape 50"/>
        <p:cNvGrpSpPr/>
        <p:nvPr/>
      </p:nvGrpSpPr>
      <p:grpSpPr>
        <a:xfrm>
          <a:off y="0" x="0"/>
          <a:ext cy="0" cx="0"/>
          <a:chOff y="0" x="0"/>
          <a:chExt cy="0" cx="0"/>
        </a:xfrm>
      </p:grpSpPr>
      <p:sp>
        <p:nvSpPr>
          <p:cNvPr id="51" name="Shape 51"/>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52" name="Shape 52"/>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a:spcBef>
                <a:spcPts val="0"/>
              </a:spcBef>
              <a:buNone/>
            </a:pPr>
            <a:r>
              <a:rPr b="1" sz="2400" lang="ja"/>
              <a:t>目次です</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52" name="Shape 252"/>
        <p:cNvGrpSpPr/>
        <p:nvPr/>
      </p:nvGrpSpPr>
      <p:grpSpPr>
        <a:xfrm>
          <a:off y="0" x="0"/>
          <a:ext cy="0" cx="0"/>
          <a:chOff y="0" x="0"/>
          <a:chExt cy="0" cx="0"/>
        </a:xfrm>
      </p:grpSpPr>
      <p:sp>
        <p:nvSpPr>
          <p:cNvPr id="253" name="Shape 253"/>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254" name="Shape 254"/>
          <p:cNvSpPr txBox="1"/>
          <p:nvPr>
            <p:ph idx="1" type="body"/>
          </p:nvPr>
        </p:nvSpPr>
        <p:spPr>
          <a:xfrm>
            <a:off y="4343400" x="685800"/>
            <a:ext cy="4114800" cx="5486399"/>
          </a:xfrm>
          <a:prstGeom prst="rect">
            <a:avLst/>
          </a:prstGeom>
        </p:spPr>
        <p:txBody>
          <a:bodyPr bIns="91425" rIns="91425" lIns="91425" tIns="91425" anchor="t" anchorCtr="0">
            <a:noAutofit/>
          </a:bodyPr>
          <a:lstStyle/>
          <a:p>
            <a:pPr rtl="0">
              <a:spcBef>
                <a:spcPts val="0"/>
              </a:spcBef>
              <a:buNone/>
            </a:pPr>
            <a:r>
              <a:rPr lang="ja">
                <a:solidFill>
                  <a:srgbClr val="333333"/>
                </a:solidFill>
              </a:rPr>
              <a:t>こちらが完成したものになります。</a:t>
            </a:r>
          </a:p>
          <a:p>
            <a:pPr rtl="0">
              <a:spcBef>
                <a:spcPts val="0"/>
              </a:spcBef>
              <a:buNone/>
            </a:pPr>
            <a:r>
              <a:rPr lang="ja">
                <a:solidFill>
                  <a:srgbClr val="333333"/>
                </a:solidFill>
              </a:rPr>
              <a:t>このシステムでは生成した選択肢をzip形式でダウンロードします。</a:t>
            </a:r>
          </a:p>
          <a:p>
            <a:pPr rtl="0" lvl="0">
              <a:spcBef>
                <a:spcPts val="0"/>
              </a:spcBef>
              <a:buNone/>
            </a:pPr>
            <a:r>
              <a:rPr lang="ja">
                <a:solidFill>
                  <a:srgbClr val="333333"/>
                </a:solidFill>
              </a:rPr>
              <a:t>第一に想定している思惑では問題文を必要とはしていませんが今後の対応を考えて問題文を作成することが出来る機能も実装しています</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64" name="Shape 264"/>
        <p:cNvGrpSpPr/>
        <p:nvPr/>
      </p:nvGrpSpPr>
      <p:grpSpPr>
        <a:xfrm>
          <a:off y="0" x="0"/>
          <a:ext cy="0" cx="0"/>
          <a:chOff y="0" x="0"/>
          <a:chExt cy="0" cx="0"/>
        </a:xfrm>
      </p:grpSpPr>
      <p:sp>
        <p:nvSpPr>
          <p:cNvPr id="265" name="Shape 265"/>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266" name="Shape 266"/>
          <p:cNvSpPr txBox="1"/>
          <p:nvPr>
            <p:ph idx="1" type="body"/>
          </p:nvPr>
        </p:nvSpPr>
        <p:spPr>
          <a:xfrm>
            <a:off y="4343400" x="685800"/>
            <a:ext cy="4114800" cx="5486399"/>
          </a:xfrm>
          <a:prstGeom prst="rect">
            <a:avLst/>
          </a:prstGeom>
        </p:spPr>
        <p:txBody>
          <a:bodyPr bIns="91425" rIns="91425" lIns="91425" tIns="91425" anchor="t" anchorCtr="0">
            <a:noAutofit/>
          </a:bodyPr>
          <a:lstStyle/>
          <a:p>
            <a:pPr rtl="0">
              <a:spcBef>
                <a:spcPts val="0"/>
              </a:spcBef>
              <a:buNone/>
            </a:pPr>
            <a:r>
              <a:rPr lang="ja">
                <a:solidFill>
                  <a:srgbClr val="333333"/>
                </a:solidFill>
              </a:rPr>
              <a:t>試作に当たって使用した言語はHTML5、JavaScriptです</a:t>
            </a:r>
          </a:p>
          <a:p>
            <a:pPr rtl="0">
              <a:spcBef>
                <a:spcPts val="0"/>
              </a:spcBef>
              <a:buNone/>
            </a:pPr>
            <a:r>
              <a:rPr lang="ja">
                <a:solidFill>
                  <a:srgbClr val="333333"/>
                </a:solidFill>
              </a:rPr>
              <a:t>ブラウザベースのシステム、ということで動作環境はGoogle ChromeとFirefoxで正常な動作が可能です</a:t>
            </a:r>
          </a:p>
          <a:p>
            <a:pPr rtl="0">
              <a:spcBef>
                <a:spcPts val="0"/>
              </a:spcBef>
              <a:buNone/>
            </a:pPr>
            <a:r>
              <a:t/>
            </a:r>
            <a:endParaRPr>
              <a:solidFill>
                <a:srgbClr val="333333"/>
              </a:solidFill>
            </a:endParaRPr>
          </a:p>
          <a:p>
            <a:pPr rtl="0" lvl="0">
              <a:spcBef>
                <a:spcPts val="0"/>
              </a:spcBef>
              <a:buNone/>
            </a:pPr>
            <a:r>
              <a:t/>
            </a:r>
            <a:endParaRPr>
              <a:solidFill>
                <a:srgbClr val="333333"/>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74" name="Shape 274"/>
        <p:cNvGrpSpPr/>
        <p:nvPr/>
      </p:nvGrpSpPr>
      <p:grpSpPr>
        <a:xfrm>
          <a:off y="0" x="0"/>
          <a:ext cy="0" cx="0"/>
          <a:chOff y="0" x="0"/>
          <a:chExt cy="0" cx="0"/>
        </a:xfrm>
      </p:grpSpPr>
      <p:sp>
        <p:nvSpPr>
          <p:cNvPr id="275" name="Shape 275"/>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276" name="Shape 276"/>
          <p:cNvSpPr txBox="1"/>
          <p:nvPr>
            <p:ph idx="1" type="body"/>
          </p:nvPr>
        </p:nvSpPr>
        <p:spPr>
          <a:xfrm>
            <a:off y="4343400" x="685800"/>
            <a:ext cy="4114800" cx="5486399"/>
          </a:xfrm>
          <a:prstGeom prst="rect">
            <a:avLst/>
          </a:prstGeom>
        </p:spPr>
        <p:txBody>
          <a:bodyPr bIns="91425" rIns="91425" lIns="91425" tIns="91425" anchor="t" anchorCtr="0">
            <a:noAutofit/>
          </a:bodyPr>
          <a:lstStyle/>
          <a:p>
            <a:pPr rtl="0">
              <a:spcBef>
                <a:spcPts val="0"/>
              </a:spcBef>
              <a:buNone/>
            </a:pPr>
            <a:r>
              <a:rPr lang="ja">
                <a:solidFill>
                  <a:srgbClr val="333333"/>
                </a:solidFill>
              </a:rPr>
              <a:t>こちらの画像は選択肢を生成する際の入力方法の例です</a:t>
            </a:r>
          </a:p>
          <a:p>
            <a:pPr rtl="0">
              <a:spcBef>
                <a:spcPts val="0"/>
              </a:spcBef>
              <a:buNone/>
            </a:pPr>
            <a:r>
              <a:rPr lang="ja">
                <a:solidFill>
                  <a:srgbClr val="333333"/>
                </a:solidFill>
              </a:rPr>
              <a:t>ファイル名を入力し、それぞれの選択肢の内容を入力します。</a:t>
            </a:r>
          </a:p>
          <a:p>
            <a:pPr rtl="0">
              <a:spcBef>
                <a:spcPts val="0"/>
              </a:spcBef>
              <a:buNone/>
            </a:pPr>
            <a:r>
              <a:rPr lang="ja">
                <a:solidFill>
                  <a:srgbClr val="333333"/>
                </a:solidFill>
              </a:rPr>
              <a:t>それぞれの選択肢にあるボタンでどれを正解の選択肢にするか決めることが出来ます。</a:t>
            </a:r>
          </a:p>
          <a:p>
            <a:pPr rtl="0">
              <a:spcBef>
                <a:spcPts val="0"/>
              </a:spcBef>
              <a:buNone/>
            </a:pPr>
            <a:r>
              <a:rPr lang="ja">
                <a:solidFill>
                  <a:srgbClr val="333333"/>
                </a:solidFill>
              </a:rPr>
              <a:t>今回の例ではチョイス１の隣のボタンが正解として選択されています。</a:t>
            </a:r>
          </a:p>
          <a:p>
            <a:pPr rtl="0">
              <a:spcBef>
                <a:spcPts val="0"/>
              </a:spcBef>
              <a:buNone/>
            </a:pPr>
            <a:r>
              <a:rPr lang="ja">
                <a:solidFill>
                  <a:srgbClr val="333333"/>
                </a:solidFill>
              </a:rPr>
              <a:t>今回の例では問題順序をランダムにしないにチェックが入っていますが</a:t>
            </a:r>
          </a:p>
          <a:p>
            <a:pPr rtl="0">
              <a:spcBef>
                <a:spcPts val="0"/>
              </a:spcBef>
              <a:buNone/>
            </a:pPr>
            <a:r>
              <a:rPr lang="ja">
                <a:solidFill>
                  <a:srgbClr val="333333"/>
                </a:solidFill>
              </a:rPr>
              <a:t>このチェックを外して選択肢を生成すると、開くたびに選択肢の順序をランダムに配置するようになります</a:t>
            </a:r>
          </a:p>
          <a:p>
            <a:pPr rtl="0">
              <a:spcBef>
                <a:spcPts val="0"/>
              </a:spcBef>
              <a:buNone/>
            </a:pPr>
            <a:r>
              <a:t/>
            </a:r>
            <a:endParaRPr>
              <a:solidFill>
                <a:srgbClr val="333333"/>
              </a:solidFill>
            </a:endParaRPr>
          </a:p>
          <a:p>
            <a:pPr rtl="0">
              <a:spcBef>
                <a:spcPts val="0"/>
              </a:spcBef>
              <a:buNone/>
            </a:pPr>
            <a:r>
              <a:t/>
            </a:r>
            <a:endParaRPr>
              <a:solidFill>
                <a:srgbClr val="333333"/>
              </a:solidFill>
            </a:endParaRPr>
          </a:p>
          <a:p>
            <a:pPr rtl="0" lvl="0">
              <a:spcBef>
                <a:spcPts val="0"/>
              </a:spcBef>
              <a:buNone/>
            </a:pPr>
            <a:r>
              <a:t/>
            </a:r>
            <a:endParaRPr>
              <a:solidFill>
                <a:srgbClr val="333333"/>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83" name="Shape 283"/>
        <p:cNvGrpSpPr/>
        <p:nvPr/>
      </p:nvGrpSpPr>
      <p:grpSpPr>
        <a:xfrm>
          <a:off y="0" x="0"/>
          <a:ext cy="0" cx="0"/>
          <a:chOff y="0" x="0"/>
          <a:chExt cy="0" cx="0"/>
        </a:xfrm>
      </p:grpSpPr>
      <p:sp>
        <p:nvSpPr>
          <p:cNvPr id="284" name="Shape 284"/>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285" name="Shape 285"/>
          <p:cNvSpPr txBox="1"/>
          <p:nvPr>
            <p:ph idx="1" type="body"/>
          </p:nvPr>
        </p:nvSpPr>
        <p:spPr>
          <a:xfrm>
            <a:off y="4343400" x="685800"/>
            <a:ext cy="4114800" cx="5486399"/>
          </a:xfrm>
          <a:prstGeom prst="rect">
            <a:avLst/>
          </a:prstGeom>
        </p:spPr>
        <p:txBody>
          <a:bodyPr bIns="91425" rIns="91425" lIns="91425" tIns="91425" anchor="t" anchorCtr="0">
            <a:noAutofit/>
          </a:bodyPr>
          <a:lstStyle/>
          <a:p>
            <a:pPr rtl="0">
              <a:spcBef>
                <a:spcPts val="0"/>
              </a:spcBef>
              <a:buNone/>
            </a:pPr>
            <a:r>
              <a:rPr lang="ja">
                <a:solidFill>
                  <a:srgbClr val="333333"/>
                </a:solidFill>
              </a:rPr>
              <a:t>先ほどの選択肢を文字入力した際の出力例です</a:t>
            </a:r>
          </a:p>
          <a:p>
            <a:pPr rtl="0">
              <a:spcBef>
                <a:spcPts val="0"/>
              </a:spcBef>
              <a:buNone/>
            </a:pPr>
            <a:r>
              <a:rPr lang="ja">
                <a:solidFill>
                  <a:srgbClr val="333333"/>
                </a:solidFill>
              </a:rPr>
              <a:t>入力した選択肢の名前がそのまま選択肢になっています。</a:t>
            </a:r>
          </a:p>
          <a:p>
            <a:pPr rtl="0">
              <a:spcBef>
                <a:spcPts val="0"/>
              </a:spcBef>
              <a:buNone/>
            </a:pPr>
            <a:r>
              <a:rPr lang="ja">
                <a:solidFill>
                  <a:srgbClr val="333333"/>
                </a:solidFill>
              </a:rPr>
              <a:t>また、チョイス１を正解に設定していたのでチョイス１が正解になっています</a:t>
            </a:r>
          </a:p>
          <a:p>
            <a:pPr rtl="0" lvl="0">
              <a:spcBef>
                <a:spcPts val="0"/>
              </a:spcBef>
              <a:buNone/>
            </a:pPr>
            <a:r>
              <a:t/>
            </a:r>
            <a:endParaRPr>
              <a:solidFill>
                <a:srgbClr val="333333"/>
              </a:solidFill>
            </a:endParaRPr>
          </a:p>
          <a:p>
            <a:pPr rtl="0" lvl="0">
              <a:spcBef>
                <a:spcPts val="0"/>
              </a:spcBef>
              <a:buNone/>
            </a:pPr>
            <a:r>
              <a:t/>
            </a:r>
            <a:endParaRPr>
              <a:solidFill>
                <a:srgbClr val="333333"/>
              </a:solidFil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93" name="Shape 293"/>
        <p:cNvGrpSpPr/>
        <p:nvPr/>
      </p:nvGrpSpPr>
      <p:grpSpPr>
        <a:xfrm>
          <a:off y="0" x="0"/>
          <a:ext cy="0" cx="0"/>
          <a:chOff y="0" x="0"/>
          <a:chExt cy="0" cx="0"/>
        </a:xfrm>
      </p:grpSpPr>
      <p:sp>
        <p:nvSpPr>
          <p:cNvPr id="294" name="Shape 294"/>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295" name="Shape 295"/>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a:spcBef>
                <a:spcPts val="0"/>
              </a:spcBef>
              <a:buNone/>
            </a:pPr>
            <a:r>
              <a:rPr lang="ja">
                <a:solidFill>
                  <a:srgbClr val="333333"/>
                </a:solidFill>
              </a:rPr>
              <a:t>ビーバーコンテストの選択型問題には、数字や文字が選択肢の場合と、画像が選択肢になっている場合があります</a:t>
            </a:r>
          </a:p>
          <a:p>
            <a:pPr rtl="0" lvl="0">
              <a:spcBef>
                <a:spcPts val="0"/>
              </a:spcBef>
              <a:buClr>
                <a:schemeClr val="dk1"/>
              </a:buClr>
              <a:buSzPct val="100000"/>
              <a:buFont typeface="Arial"/>
              <a:buNone/>
            </a:pPr>
            <a:r>
              <a:rPr lang="ja">
                <a:solidFill>
                  <a:srgbClr val="333333"/>
                </a:solidFill>
              </a:rPr>
              <a:t>こちらの画像は選択肢を画像にしたいときの入力例です</a:t>
            </a:r>
          </a:p>
          <a:p>
            <a:pPr rtl="0" lvl="0">
              <a:spcBef>
                <a:spcPts val="0"/>
              </a:spcBef>
              <a:buClr>
                <a:schemeClr val="dk1"/>
              </a:buClr>
              <a:buSzPct val="100000"/>
              <a:buFont typeface="Arial"/>
              <a:buNone/>
            </a:pPr>
            <a:r>
              <a:rPr lang="ja">
                <a:solidFill>
                  <a:srgbClr val="333333"/>
                </a:solidFill>
              </a:rPr>
              <a:t>選択肢を画像にするという項目にチェックを入れることで選択肢の入力方法がこのように変化します</a:t>
            </a:r>
          </a:p>
          <a:p>
            <a:pPr rtl="0">
              <a:spcBef>
                <a:spcPts val="0"/>
              </a:spcBef>
              <a:buNone/>
            </a:pPr>
            <a:r>
              <a:rPr lang="ja">
                <a:solidFill>
                  <a:srgbClr val="333333"/>
                </a:solidFill>
              </a:rPr>
              <a:t>ファイルを選択というボタンを押し、選択肢に使いたい画像を選択することで、選択した画像がそのまま選択肢として表示されます。</a:t>
            </a:r>
          </a:p>
          <a:p>
            <a:pPr rtl="0">
              <a:spcBef>
                <a:spcPts val="0"/>
              </a:spcBef>
              <a:buNone/>
            </a:pPr>
            <a:r>
              <a:rPr sz="1200" lang="ja">
                <a:solidFill>
                  <a:schemeClr val="dk1"/>
                </a:solidFill>
              </a:rPr>
              <a:t>画像形式は、jpeg、png、gif形式</a:t>
            </a:r>
            <a:r>
              <a:rPr lang="ja">
                <a:solidFill>
                  <a:srgbClr val="333333"/>
                </a:solidFill>
              </a:rPr>
              <a:t>に対応しています。</a:t>
            </a:r>
          </a:p>
          <a:p>
            <a:pPr rtl="0">
              <a:spcBef>
                <a:spcPts val="0"/>
              </a:spcBef>
              <a:buNone/>
            </a:pPr>
            <a:r>
              <a:t/>
            </a:r>
            <a:endParaRPr>
              <a:solidFill>
                <a:srgbClr val="333333"/>
              </a:solidFill>
            </a:endParaRPr>
          </a:p>
          <a:p>
            <a:pPr rtl="0">
              <a:spcBef>
                <a:spcPts val="0"/>
              </a:spcBef>
              <a:buNone/>
            </a:pPr>
            <a:r>
              <a:t/>
            </a:r>
            <a:endParaRPr>
              <a:solidFill>
                <a:srgbClr val="333333"/>
              </a:solidFill>
            </a:endParaRPr>
          </a:p>
          <a:p>
            <a:pPr rtl="0" lvl="0">
              <a:spcBef>
                <a:spcPts val="0"/>
              </a:spcBef>
              <a:buNone/>
            </a:pPr>
            <a:r>
              <a:t/>
            </a:r>
            <a:endParaRPr>
              <a:solidFill>
                <a:srgbClr val="333333"/>
              </a:solidFil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02" name="Shape 302"/>
        <p:cNvGrpSpPr/>
        <p:nvPr/>
      </p:nvGrpSpPr>
      <p:grpSpPr>
        <a:xfrm>
          <a:off y="0" x="0"/>
          <a:ext cy="0" cx="0"/>
          <a:chOff y="0" x="0"/>
          <a:chExt cy="0" cx="0"/>
        </a:xfrm>
      </p:grpSpPr>
      <p:sp>
        <p:nvSpPr>
          <p:cNvPr id="303" name="Shape 303"/>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304" name="Shape 304"/>
          <p:cNvSpPr txBox="1"/>
          <p:nvPr>
            <p:ph idx="1" type="body"/>
          </p:nvPr>
        </p:nvSpPr>
        <p:spPr>
          <a:xfrm>
            <a:off y="4343400" x="685800"/>
            <a:ext cy="4114800" cx="5486399"/>
          </a:xfrm>
          <a:prstGeom prst="rect">
            <a:avLst/>
          </a:prstGeom>
        </p:spPr>
        <p:txBody>
          <a:bodyPr bIns="91425" rIns="91425" lIns="91425" tIns="91425" anchor="t" anchorCtr="0">
            <a:noAutofit/>
          </a:bodyPr>
          <a:lstStyle/>
          <a:p>
            <a:pPr rtl="0">
              <a:spcBef>
                <a:spcPts val="0"/>
              </a:spcBef>
              <a:buNone/>
            </a:pPr>
            <a:r>
              <a:rPr lang="ja">
                <a:solidFill>
                  <a:srgbClr val="333333"/>
                </a:solidFill>
              </a:rPr>
              <a:t>先ほどの選択肢を画像で選んだ場合の出力例です。</a:t>
            </a:r>
          </a:p>
          <a:p>
            <a:pPr rtl="0">
              <a:spcBef>
                <a:spcPts val="0"/>
              </a:spcBef>
              <a:buNone/>
            </a:pPr>
            <a:r>
              <a:rPr lang="ja">
                <a:solidFill>
                  <a:srgbClr val="333333"/>
                </a:solidFill>
              </a:rPr>
              <a:t>選択肢として選んだ画像がそのまま選択肢として表示されています</a:t>
            </a:r>
          </a:p>
          <a:p>
            <a:pPr rtl="0">
              <a:spcBef>
                <a:spcPts val="0"/>
              </a:spcBef>
              <a:buNone/>
            </a:pPr>
            <a:r>
              <a:t/>
            </a:r>
            <a:endParaRPr>
              <a:solidFill>
                <a:srgbClr val="333333"/>
              </a:solidFill>
            </a:endParaRPr>
          </a:p>
          <a:p>
            <a:pPr rtl="0" lvl="0">
              <a:spcBef>
                <a:spcPts val="0"/>
              </a:spcBef>
              <a:buNone/>
            </a:pPr>
            <a:r>
              <a:t/>
            </a:r>
            <a:endParaRPr>
              <a:solidFill>
                <a:srgbClr val="333333"/>
              </a:solidFill>
            </a:endParaRPr>
          </a:p>
          <a:p>
            <a:pPr rtl="0" lvl="0">
              <a:spcBef>
                <a:spcPts val="0"/>
              </a:spcBef>
              <a:buNone/>
            </a:pPr>
            <a:r>
              <a:t/>
            </a:r>
            <a:endParaRPr>
              <a:solidFill>
                <a:srgbClr val="333333"/>
              </a:solidFil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10" name="Shape 310"/>
        <p:cNvGrpSpPr/>
        <p:nvPr/>
      </p:nvGrpSpPr>
      <p:grpSpPr>
        <a:xfrm>
          <a:off y="0" x="0"/>
          <a:ext cy="0" cx="0"/>
          <a:chOff y="0" x="0"/>
          <a:chExt cy="0" cx="0"/>
        </a:xfrm>
      </p:grpSpPr>
      <p:sp>
        <p:nvSpPr>
          <p:cNvPr id="311" name="Shape 311"/>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312" name="Shape 312"/>
          <p:cNvSpPr txBox="1"/>
          <p:nvPr>
            <p:ph idx="1" type="body"/>
          </p:nvPr>
        </p:nvSpPr>
        <p:spPr>
          <a:xfrm>
            <a:off y="4343400" x="685800"/>
            <a:ext cy="4114800" cx="5486399"/>
          </a:xfrm>
          <a:prstGeom prst="rect">
            <a:avLst/>
          </a:prstGeom>
        </p:spPr>
        <p:txBody>
          <a:bodyPr bIns="91425" rIns="91425" lIns="91425" tIns="91425" anchor="t" anchorCtr="0">
            <a:noAutofit/>
          </a:bodyPr>
          <a:lstStyle/>
          <a:p>
            <a:pPr rtl="0">
              <a:spcBef>
                <a:spcPts val="0"/>
              </a:spcBef>
              <a:buNone/>
            </a:pPr>
            <a:r>
              <a:rPr lang="ja"/>
              <a:t>では、これから実際に選択肢部分生成支援システムを使用しているデモ動画を流したいと思います。(3〜4分)</a:t>
            </a:r>
          </a:p>
          <a:p>
            <a:pPr rtl="0">
              <a:spcBef>
                <a:spcPts val="0"/>
              </a:spcBef>
              <a:buNone/>
            </a:pPr>
            <a:r>
              <a:t/>
            </a:r>
            <a:endParaRPr/>
          </a:p>
          <a:p>
            <a:pPr rtl="0">
              <a:spcBef>
                <a:spcPts val="0"/>
              </a:spcBef>
              <a:buNone/>
            </a:pPr>
            <a:r>
              <a:rPr lang="ja"/>
              <a:t>１、文字列での選択肢のみ作成し見せる</a:t>
            </a:r>
          </a:p>
          <a:p>
            <a:pPr rtl="0">
              <a:spcBef>
                <a:spcPts val="0"/>
              </a:spcBef>
              <a:buNone/>
            </a:pPr>
            <a:r>
              <a:rPr lang="ja"/>
              <a:t>２、画像での選択肢のみ作成し見せる</a:t>
            </a:r>
          </a:p>
          <a:p>
            <a:pPr rtl="0">
              <a:spcBef>
                <a:spcPts val="0"/>
              </a:spcBef>
              <a:buNone/>
            </a:pPr>
            <a:r>
              <a:rPr lang="ja"/>
              <a:t>３、問題文を入れた文字列での選択肢を作成し見せる→必要かどうか再考、必要ならばビーバーコンテストの過去問を実際にコピペ</a:t>
            </a:r>
          </a:p>
          <a:p>
            <a:pPr rtl="0">
              <a:spcBef>
                <a:spcPts val="0"/>
              </a:spcBef>
              <a:buNone/>
            </a:pPr>
            <a:r>
              <a:rPr lang="ja"/>
              <a:t>------------------------------------------------この先は口だけで軽く紹介---------------------------------------------------------</a:t>
            </a:r>
          </a:p>
          <a:p>
            <a:pPr rtl="0">
              <a:spcBef>
                <a:spcPts val="0"/>
              </a:spcBef>
              <a:buNone/>
            </a:pPr>
            <a:r>
              <a:rPr lang="ja"/>
              <a:t>４、３を作成したあとプレビューを見せる</a:t>
            </a:r>
          </a:p>
          <a:p>
            <a:pPr rtl="0">
              <a:spcBef>
                <a:spcPts val="0"/>
              </a:spcBef>
              <a:buNone/>
            </a:pPr>
            <a:r>
              <a:rPr lang="ja"/>
              <a:t>５、選択肢を増やせたり減らしたり出来ることを見せる</a:t>
            </a:r>
          </a:p>
          <a:p>
            <a:pPr rtl="0">
              <a:spcBef>
                <a:spcPts val="0"/>
              </a:spcBef>
              <a:buNone/>
            </a:pPr>
            <a:r>
              <a:t/>
            </a:r>
            <a:endParaRPr/>
          </a:p>
          <a:p>
            <a:pPr>
              <a:spcBef>
                <a:spcPts val="0"/>
              </a:spcBef>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17" name="Shape 317"/>
        <p:cNvGrpSpPr/>
        <p:nvPr/>
      </p:nvGrpSpPr>
      <p:grpSpPr>
        <a:xfrm>
          <a:off y="0" x="0"/>
          <a:ext cy="0" cx="0"/>
          <a:chOff y="0" x="0"/>
          <a:chExt cy="0" cx="0"/>
        </a:xfrm>
      </p:grpSpPr>
      <p:sp>
        <p:nvSpPr>
          <p:cNvPr id="318" name="Shape 318"/>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319" name="Shape 319"/>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a:spcBef>
                <a:spcPts val="0"/>
              </a:spcBef>
              <a:buNone/>
            </a:pPr>
            <a:r>
              <a:rPr b="1" sz="2400" lang="ja"/>
              <a:t>最後にまとめです</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25" name="Shape 325"/>
        <p:cNvGrpSpPr/>
        <p:nvPr/>
      </p:nvGrpSpPr>
      <p:grpSpPr>
        <a:xfrm>
          <a:off y="0" x="0"/>
          <a:ext cy="0" cx="0"/>
          <a:chOff y="0" x="0"/>
          <a:chExt cy="0" cx="0"/>
        </a:xfrm>
      </p:grpSpPr>
      <p:sp>
        <p:nvSpPr>
          <p:cNvPr id="326" name="Shape 326"/>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327" name="Shape 327"/>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rPr sz="2400" lang="ja">
                <a:solidFill>
                  <a:srgbClr val="252525"/>
                </a:solidFill>
                <a:latin typeface="HiraMaruPro-W4"/>
                <a:ea typeface="HiraMaruPro-W4"/>
                <a:cs typeface="HiraMaruPro-W4"/>
                <a:sym typeface="HiraMaruPro-W4"/>
              </a:rPr>
              <a:t>実際に</a:t>
            </a:r>
            <a:r>
              <a:rPr sz="2400" lang="ja">
                <a:solidFill>
                  <a:schemeClr val="dk1"/>
                </a:solidFill>
                <a:latin typeface="HiraMaruPro-W4"/>
                <a:ea typeface="HiraMaruPro-W4"/>
                <a:cs typeface="HiraMaruPro-W4"/>
                <a:sym typeface="HiraMaruPro-W4"/>
              </a:rPr>
              <a:t>選択肢部生成支援システムを使用して「チャレンジ使用！」サイトの製作をしました。こちらについては→次のページ</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32" name="Shape 332"/>
        <p:cNvGrpSpPr/>
        <p:nvPr/>
      </p:nvGrpSpPr>
      <p:grpSpPr>
        <a:xfrm>
          <a:off y="0" x="0"/>
          <a:ext cy="0" cx="0"/>
          <a:chOff y="0" x="0"/>
          <a:chExt cy="0" cx="0"/>
        </a:xfrm>
      </p:grpSpPr>
      <p:sp>
        <p:nvSpPr>
          <p:cNvPr id="333" name="Shape 333"/>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334" name="Shape 334"/>
          <p:cNvSpPr txBox="1"/>
          <p:nvPr>
            <p:ph idx="1" type="body"/>
          </p:nvPr>
        </p:nvSpPr>
        <p:spPr>
          <a:xfrm>
            <a:off y="4343400" x="685800"/>
            <a:ext cy="4114800" cx="5486399"/>
          </a:xfrm>
          <a:prstGeom prst="rect">
            <a:avLst/>
          </a:prstGeom>
        </p:spPr>
        <p:txBody>
          <a:bodyPr bIns="91425" rIns="91425" lIns="91425" tIns="91425" anchor="t" anchorCtr="0">
            <a:noAutofit/>
          </a:bodyPr>
          <a:lstStyle/>
          <a:p>
            <a:pPr rtl="0">
              <a:spcBef>
                <a:spcPts val="600"/>
              </a:spcBef>
              <a:buNone/>
            </a:pPr>
            <a:r>
              <a:rPr lang="ja">
                <a:solidFill>
                  <a:schemeClr val="dk1"/>
                </a:solidFill>
              </a:rPr>
              <a:t>URLを表示しておきますので興味のある方はアクセスしてみてください</a:t>
            </a:r>
          </a:p>
          <a:p>
            <a:pPr rtl="0">
              <a:spcBef>
                <a:spcPts val="600"/>
              </a:spcBef>
              <a:buNone/>
            </a:pPr>
            <a:r>
              <a:rPr lang="ja">
                <a:solidFill>
                  <a:schemeClr val="dk1"/>
                </a:solidFill>
              </a:rPr>
              <a:t>今回試作した選択部分生成支援システムの今後の課題としましては、非対話型問題のもう１つの型、文字列入力型への対応と、今紹介しました「チャレンジしよう！」サイトの作成も自動化し、より作業を軽減できるようにする、という点が考えられます。</a:t>
            </a:r>
          </a:p>
          <a:p>
            <a:pPr rtl="0">
              <a:spcBef>
                <a:spcPts val="600"/>
              </a:spcBef>
              <a:buNone/>
            </a:pPr>
            <a:r>
              <a:t/>
            </a:r>
            <a:endParaRPr>
              <a:solidFill>
                <a:schemeClr val="dk1"/>
              </a:solidFill>
            </a:endParaRPr>
          </a:p>
          <a:p>
            <a:pPr rtl="0">
              <a:spcBef>
                <a:spcPts val="600"/>
              </a:spcBef>
              <a:buNone/>
            </a:pPr>
            <a:r>
              <a:rPr lang="ja">
                <a:solidFill>
                  <a:schemeClr val="dk1"/>
                </a:solidFill>
              </a:rPr>
              <a:t>以上で発表を終わります</a:t>
            </a:r>
          </a:p>
          <a:p>
            <a:pPr rtl="0">
              <a:spcBef>
                <a:spcPts val="600"/>
              </a:spcBef>
              <a:buNone/>
            </a:pPr>
            <a:r>
              <a:t/>
            </a:r>
            <a:endParaRPr>
              <a:solidFill>
                <a:schemeClr val="dk1"/>
              </a:solidFill>
            </a:endParaRPr>
          </a:p>
          <a:p>
            <a:pPr rtl="0">
              <a:spcBef>
                <a:spcPts val="600"/>
              </a:spcBef>
              <a:buNone/>
            </a:pPr>
            <a:r>
              <a:rPr lang="ja">
                <a:solidFill>
                  <a:schemeClr val="dk1"/>
                </a:solidFill>
              </a:rPr>
              <a:t>質問</a:t>
            </a:r>
          </a:p>
          <a:p>
            <a:pPr rtl="0" lvl="0">
              <a:spcBef>
                <a:spcPts val="600"/>
              </a:spcBef>
              <a:buNone/>
            </a:pPr>
            <a:r>
              <a:t/>
            </a:r>
            <a:endParaRPr>
              <a:solidFill>
                <a:schemeClr val="dk1"/>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57" name="Shape 57"/>
        <p:cNvGrpSpPr/>
        <p:nvPr/>
      </p:nvGrpSpPr>
      <p:grpSpPr>
        <a:xfrm>
          <a:off y="0" x="0"/>
          <a:ext cy="0" cx="0"/>
          <a:chOff y="0" x="0"/>
          <a:chExt cy="0" cx="0"/>
        </a:xfrm>
      </p:grpSpPr>
      <p:sp>
        <p:nvSpPr>
          <p:cNvPr id="58" name="Shape 58"/>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59" name="Shape 59"/>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a:spcBef>
                <a:spcPts val="0"/>
              </a:spcBef>
              <a:buNone/>
            </a:pPr>
            <a:r>
              <a:rPr b="1" sz="2400" lang="ja"/>
              <a:t>目次です</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41" name="Shape 341"/>
        <p:cNvGrpSpPr/>
        <p:nvPr/>
      </p:nvGrpSpPr>
      <p:grpSpPr>
        <a:xfrm>
          <a:off y="0" x="0"/>
          <a:ext cy="0" cx="0"/>
          <a:chOff y="0" x="0"/>
          <a:chExt cy="0" cx="0"/>
        </a:xfrm>
      </p:grpSpPr>
      <p:sp>
        <p:nvSpPr>
          <p:cNvPr id="342" name="Shape 342"/>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343" name="Shape 343"/>
          <p:cNvSpPr txBox="1"/>
          <p:nvPr>
            <p:ph idx="1" type="body"/>
          </p:nvPr>
        </p:nvSpPr>
        <p:spPr>
          <a:xfrm>
            <a:off y="4343400" x="685800"/>
            <a:ext cy="4114800" cx="5486399"/>
          </a:xfrm>
          <a:prstGeom prst="rect">
            <a:avLst/>
          </a:prstGeom>
        </p:spPr>
        <p:txBody>
          <a:bodyPr bIns="91425" rIns="91425" lIns="91425" tIns="91425" anchor="t" anchorCtr="0">
            <a:noAutofit/>
          </a:bodyPr>
          <a:lstStyle/>
          <a:p>
            <a:pPr>
              <a:spcBef>
                <a:spcPts val="0"/>
              </a:spcBef>
              <a:buNone/>
            </a:pPr>
            <a:r>
              <a:t/>
            </a:r>
            <a:endParaRPr sz="2400">
              <a:solidFill>
                <a:srgbClr val="252525"/>
              </a:solidFill>
              <a:latin typeface="HiraMaruPro-W4"/>
              <a:ea typeface="HiraMaruPro-W4"/>
              <a:cs typeface="HiraMaruPro-W4"/>
              <a:sym typeface="HiraMaruPro-W4"/>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69" name="Shape 69"/>
        <p:cNvGrpSpPr/>
        <p:nvPr/>
      </p:nvGrpSpPr>
      <p:grpSpPr>
        <a:xfrm>
          <a:off y="0" x="0"/>
          <a:ext cy="0" cx="0"/>
          <a:chOff y="0" x="0"/>
          <a:chExt cy="0" cx="0"/>
        </a:xfrm>
      </p:grpSpPr>
      <p:sp>
        <p:nvSpPr>
          <p:cNvPr id="70" name="Shape 70"/>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71" name="Shape 71"/>
          <p:cNvSpPr txBox="1"/>
          <p:nvPr>
            <p:ph idx="1" type="body"/>
          </p:nvPr>
        </p:nvSpPr>
        <p:spPr>
          <a:xfrm>
            <a:off y="4343400" x="685800"/>
            <a:ext cy="4114800" cx="5486399"/>
          </a:xfrm>
          <a:prstGeom prst="rect">
            <a:avLst/>
          </a:prstGeom>
        </p:spPr>
        <p:txBody>
          <a:bodyPr bIns="91425" rIns="91425" lIns="91425" tIns="91425" anchor="t" anchorCtr="0">
            <a:noAutofit/>
          </a:bodyPr>
          <a:lstStyle/>
          <a:p>
            <a:pPr rtl="0">
              <a:spcBef>
                <a:spcPts val="0"/>
              </a:spcBef>
              <a:buNone/>
            </a:pPr>
            <a:r>
              <a:rPr sz="2400" lang="ja">
                <a:latin typeface="HiraMaruProN-W4"/>
                <a:ea typeface="HiraMaruProN-W4"/>
                <a:cs typeface="HiraMaruProN-W4"/>
                <a:sym typeface="HiraMaruProN-W4"/>
              </a:rPr>
              <a:t>先ほどの藤代藤崎の説明がありましたが</a:t>
            </a:r>
          </a:p>
          <a:p>
            <a:pPr rtl="0">
              <a:spcBef>
                <a:spcPts val="0"/>
              </a:spcBef>
              <a:buNone/>
            </a:pPr>
            <a:r>
              <a:rPr sz="2400" lang="ja">
                <a:latin typeface="HiraMaruProN-W4"/>
                <a:ea typeface="HiraMaruProN-W4"/>
                <a:cs typeface="HiraMaruProN-W4"/>
                <a:sym typeface="HiraMaruProN-W4"/>
              </a:rPr>
              <a:t>・ビーバーコンテストはコンピュータ科学に関するコンテスト</a:t>
            </a:r>
          </a:p>
          <a:p>
            <a:pPr rtl="0" lvl="0" indent="0" marL="0">
              <a:lnSpc>
                <a:spcPct val="115000"/>
              </a:lnSpc>
              <a:spcBef>
                <a:spcPts val="0"/>
              </a:spcBef>
              <a:buNone/>
            </a:pPr>
            <a:r>
              <a:rPr sz="2400" lang="ja">
                <a:solidFill>
                  <a:schemeClr val="dk1"/>
                </a:solidFill>
                <a:latin typeface="HiraMaruProN-W4"/>
                <a:ea typeface="HiraMaruProN-W4"/>
                <a:cs typeface="HiraMaruProN-W4"/>
                <a:sym typeface="HiraMaruProN-W4"/>
              </a:rPr>
              <a:t>・児童・生徒がコンピュータ科学に関連した親しみやすい問題に取り組むことで、コンピュータ科学と情報活用に対して興味をいだくようになることを目的としています。</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81" name="Shape 81"/>
        <p:cNvGrpSpPr/>
        <p:nvPr/>
      </p:nvGrpSpPr>
      <p:grpSpPr>
        <a:xfrm>
          <a:off y="0" x="0"/>
          <a:ext cy="0" cx="0"/>
          <a:chOff y="0" x="0"/>
          <a:chExt cy="0" cx="0"/>
        </a:xfrm>
      </p:grpSpPr>
      <p:sp>
        <p:nvSpPr>
          <p:cNvPr id="82" name="Shape 82"/>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83" name="Shape 83"/>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a:spcBef>
                <a:spcPts val="600"/>
              </a:spcBef>
              <a:buClr>
                <a:schemeClr val="dk1"/>
              </a:buClr>
              <a:buSzPct val="61111"/>
              <a:buFont typeface="Arial"/>
              <a:buNone/>
            </a:pPr>
            <a:r>
              <a:rPr b="1" sz="1800" lang="ja">
                <a:solidFill>
                  <a:schemeClr val="dk1"/>
                </a:solidFill>
                <a:latin typeface="HiraMaruProN-W4"/>
                <a:ea typeface="HiraMaruProN-W4"/>
                <a:cs typeface="HiraMaruProN-W4"/>
                <a:sym typeface="HiraMaruProN-W4"/>
              </a:rPr>
              <a:t>問題が実際コンテストでどのようにだされるかと言いますと</a:t>
            </a:r>
          </a:p>
          <a:p>
            <a:pPr rtl="0" lvl="0">
              <a:spcBef>
                <a:spcPts val="600"/>
              </a:spcBef>
              <a:buClr>
                <a:schemeClr val="dk1"/>
              </a:buClr>
              <a:buSzPct val="61111"/>
              <a:buFont typeface="Arial"/>
              <a:buNone/>
            </a:pPr>
            <a:r>
              <a:rPr b="1" sz="1800" lang="ja">
                <a:solidFill>
                  <a:schemeClr val="dk1"/>
                </a:solidFill>
                <a:latin typeface="HiraMaruProN-W4"/>
                <a:ea typeface="HiraMaruProN-W4"/>
                <a:cs typeface="HiraMaruProN-W4"/>
                <a:sym typeface="HiraMaruProN-W4"/>
              </a:rPr>
              <a:t>対話型問題か非対話型問題の形式で出題されます</a:t>
            </a:r>
          </a:p>
          <a:p>
            <a:pPr rtl="0" lvl="0">
              <a:spcBef>
                <a:spcPts val="600"/>
              </a:spcBef>
              <a:buClr>
                <a:schemeClr val="dk1"/>
              </a:buClr>
              <a:buFont typeface="Arial"/>
              <a:buNone/>
            </a:pPr>
            <a:r>
              <a:t/>
            </a:r>
            <a:endParaRPr b="1" sz="1800">
              <a:solidFill>
                <a:schemeClr val="dk1"/>
              </a:solidFill>
              <a:latin typeface="HiraMaruProN-W4"/>
              <a:ea typeface="HiraMaruProN-W4"/>
              <a:cs typeface="HiraMaruProN-W4"/>
              <a:sym typeface="HiraMaruProN-W4"/>
            </a:endParaRPr>
          </a:p>
          <a:p>
            <a:pPr rtl="0" lvl="0">
              <a:spcBef>
                <a:spcPts val="600"/>
              </a:spcBef>
              <a:buClr>
                <a:schemeClr val="dk1"/>
              </a:buClr>
              <a:buSzPct val="61111"/>
              <a:buFont typeface="Arial"/>
              <a:buNone/>
            </a:pPr>
            <a:r>
              <a:rPr b="1" sz="1800" lang="ja">
                <a:solidFill>
                  <a:schemeClr val="dk1"/>
                </a:solidFill>
                <a:latin typeface="HiraMaruProN-W4"/>
                <a:ea typeface="HiraMaruProN-W4"/>
                <a:cs typeface="HiraMaruProN-W4"/>
                <a:sym typeface="HiraMaruProN-W4"/>
              </a:rPr>
              <a:t>対話型問題→本演習では対象にしないため具体例は省略</a:t>
            </a:r>
          </a:p>
          <a:p>
            <a:pPr rtl="0" lvl="0">
              <a:spcBef>
                <a:spcPts val="600"/>
              </a:spcBef>
              <a:buClr>
                <a:schemeClr val="dk1"/>
              </a:buClr>
              <a:buSzPct val="61111"/>
              <a:buFont typeface="Arial"/>
              <a:buNone/>
            </a:pPr>
            <a:r>
              <a:rPr b="1" sz="1800" lang="ja">
                <a:solidFill>
                  <a:schemeClr val="dk1"/>
                </a:solidFill>
                <a:latin typeface="HiraMaruProN-W4"/>
                <a:ea typeface="HiraMaruProN-W4"/>
                <a:cs typeface="HiraMaruProN-W4"/>
                <a:sym typeface="HiraMaruProN-W4"/>
              </a:rPr>
              <a:t>非対話型問題→説明後→</a:t>
            </a:r>
          </a:p>
          <a:p>
            <a:pPr rtl="0" lvl="0">
              <a:spcBef>
                <a:spcPts val="600"/>
              </a:spcBef>
              <a:buClr>
                <a:schemeClr val="dk1"/>
              </a:buClr>
              <a:buSzPct val="61111"/>
              <a:buFont typeface="Arial"/>
              <a:buNone/>
            </a:pPr>
            <a:r>
              <a:rPr b="1" sz="1800" lang="ja">
                <a:solidFill>
                  <a:schemeClr val="dk1"/>
                </a:solidFill>
                <a:latin typeface="HiraMaruPro-W4"/>
                <a:ea typeface="HiraMaruPro-W4"/>
                <a:cs typeface="HiraMaruPro-W4"/>
                <a:sym typeface="HiraMaruPro-W4"/>
              </a:rPr>
              <a:t>日本では非対話型の場合　</a:t>
            </a:r>
          </a:p>
          <a:p>
            <a:pPr rtl="0" lvl="0">
              <a:spcBef>
                <a:spcPts val="600"/>
              </a:spcBef>
              <a:buClr>
                <a:schemeClr val="dk1"/>
              </a:buClr>
              <a:buSzPct val="61111"/>
              <a:buFont typeface="Arial"/>
              <a:buNone/>
            </a:pPr>
            <a:r>
              <a:rPr b="1" sz="1800" lang="ja">
                <a:solidFill>
                  <a:schemeClr val="dk1"/>
                </a:solidFill>
                <a:latin typeface="HiraMaruPro-W4"/>
                <a:ea typeface="HiraMaruPro-W4"/>
                <a:cs typeface="HiraMaruPro-W4"/>
                <a:sym typeface="HiraMaruPro-W4"/>
              </a:rPr>
              <a:t>単語数値入力型が非常に少ない傾向 (通算1~2 個</a:t>
            </a:r>
          </a:p>
          <a:p>
            <a:pPr rtl="0" lvl="0">
              <a:spcBef>
                <a:spcPts val="600"/>
              </a:spcBef>
              <a:buClr>
                <a:schemeClr val="dk1"/>
              </a:buClr>
              <a:buSzPct val="61111"/>
              <a:buFont typeface="Arial"/>
              <a:buNone/>
            </a:pPr>
            <a:r>
              <a:rPr b="1" sz="1800" lang="ja">
                <a:solidFill>
                  <a:srgbClr val="252525"/>
                </a:solidFill>
                <a:latin typeface="HiraMaruPro-W4"/>
                <a:ea typeface="HiraMaruPro-W4"/>
                <a:cs typeface="HiraMaruPro-W4"/>
                <a:sym typeface="HiraMaruPro-W4"/>
              </a:rPr>
              <a:t>本演習でも　非対話型の選択肢問題に対するソリューションを提案します</a:t>
            </a:r>
          </a:p>
          <a:p>
            <a:pPr rtl="0" lvl="0">
              <a:spcBef>
                <a:spcPts val="600"/>
              </a:spcBef>
              <a:buClr>
                <a:schemeClr val="dk1"/>
              </a:buClr>
              <a:buFont typeface="Arial"/>
              <a:buNone/>
            </a:pPr>
            <a:r>
              <a:t/>
            </a:r>
            <a:endParaRPr sz="1800">
              <a:solidFill>
                <a:srgbClr val="252525"/>
              </a:solidFill>
              <a:latin typeface="HiraMaruPro-W4"/>
              <a:ea typeface="HiraMaruPro-W4"/>
              <a:cs typeface="HiraMaruPro-W4"/>
              <a:sym typeface="HiraMaruPro-W4"/>
            </a:endParaRPr>
          </a:p>
          <a:p>
            <a:pPr rtl="0" lvl="0">
              <a:spcBef>
                <a:spcPts val="600"/>
              </a:spcBef>
              <a:buClr>
                <a:schemeClr val="dk1"/>
              </a:buClr>
              <a:buFont typeface="Arial"/>
              <a:buNone/>
            </a:pPr>
            <a:r>
              <a:t/>
            </a:r>
            <a:endParaRPr sz="1800">
              <a:solidFill>
                <a:srgbClr val="252525"/>
              </a:solidFill>
              <a:latin typeface="HiraMaruPro-W4"/>
              <a:ea typeface="HiraMaruPro-W4"/>
              <a:cs typeface="HiraMaruPro-W4"/>
              <a:sym typeface="HiraMaruPro-W4"/>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96" name="Shape 96"/>
        <p:cNvGrpSpPr/>
        <p:nvPr/>
      </p:nvGrpSpPr>
      <p:grpSpPr>
        <a:xfrm>
          <a:off y="0" x="0"/>
          <a:ext cy="0" cx="0"/>
          <a:chOff y="0" x="0"/>
          <a:chExt cy="0" cx="0"/>
        </a:xfrm>
      </p:grpSpPr>
      <p:sp>
        <p:nvSpPr>
          <p:cNvPr id="97" name="Shape 97"/>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98" name="Shape 98"/>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a:spcBef>
                <a:spcPts val="0"/>
              </a:spcBef>
              <a:buNone/>
            </a:pPr>
            <a:r>
              <a:rPr b="1" sz="1800" lang="ja">
                <a:solidFill>
                  <a:schemeClr val="dk1"/>
                </a:solidFill>
                <a:latin typeface="HiraMaruPro-W4"/>
                <a:ea typeface="HiraMaruPro-W4"/>
                <a:cs typeface="HiraMaruPro-W4"/>
                <a:sym typeface="HiraMaruPro-W4"/>
              </a:rPr>
              <a:t>本演習ではこの「チャレンジしよう！」ページについて取り扱っていて</a:t>
            </a:r>
          </a:p>
          <a:p>
            <a:pPr rtl="0" lvl="0">
              <a:spcBef>
                <a:spcPts val="0"/>
              </a:spcBef>
              <a:buNone/>
            </a:pPr>
            <a:r>
              <a:rPr b="1" sz="1800" lang="ja">
                <a:solidFill>
                  <a:schemeClr val="dk1"/>
                </a:solidFill>
              </a:rPr>
              <a:t>このページのメンテナンスについて考えました</a:t>
            </a:r>
          </a:p>
          <a:p>
            <a:pPr rtl="0" lvl="0">
              <a:spcBef>
                <a:spcPts val="0"/>
              </a:spcBef>
              <a:buNone/>
            </a:pPr>
            <a:r>
              <a:t/>
            </a:r>
            <a:endParaRPr b="1" sz="1800">
              <a:solidFill>
                <a:schemeClr val="dk1"/>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04" name="Shape 104"/>
        <p:cNvGrpSpPr/>
        <p:nvPr/>
      </p:nvGrpSpPr>
      <p:grpSpPr>
        <a:xfrm>
          <a:off y="0" x="0"/>
          <a:ext cy="0" cx="0"/>
          <a:chOff y="0" x="0"/>
          <a:chExt cy="0" cx="0"/>
        </a:xfrm>
      </p:grpSpPr>
      <p:sp>
        <p:nvSpPr>
          <p:cNvPr id="105" name="Shape 105"/>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106" name="Shape 106"/>
          <p:cNvSpPr txBox="1"/>
          <p:nvPr>
            <p:ph idx="1" type="body"/>
          </p:nvPr>
        </p:nvSpPr>
        <p:spPr>
          <a:xfrm>
            <a:off y="4343400" x="685800"/>
            <a:ext cy="4114800" cx="5486399"/>
          </a:xfrm>
          <a:prstGeom prst="rect">
            <a:avLst/>
          </a:prstGeom>
        </p:spPr>
        <p:txBody>
          <a:bodyPr bIns="91425" rIns="91425" lIns="91425" tIns="91425" anchor="t" anchorCtr="0">
            <a:noAutofit/>
          </a:bodyPr>
          <a:lstStyle/>
          <a:p>
            <a:pPr rtl="0">
              <a:spcBef>
                <a:spcPts val="0"/>
              </a:spcBef>
              <a:buNone/>
            </a:pPr>
            <a:r>
              <a:rPr b="1" sz="1800" lang="ja">
                <a:solidFill>
                  <a:schemeClr val="dk1"/>
                </a:solidFill>
                <a:latin typeface="HiraMaruProN-W4"/>
                <a:ea typeface="HiraMaruProN-W4"/>
                <a:cs typeface="HiraMaruProN-W4"/>
                <a:sym typeface="HiraMaruProN-W4"/>
              </a:rPr>
              <a:t>まずどのようなページか確認</a:t>
            </a:r>
          </a:p>
          <a:p>
            <a:pPr rtl="0" lvl="0">
              <a:spcBef>
                <a:spcPts val="0"/>
              </a:spcBef>
              <a:buNone/>
            </a:pPr>
            <a:r>
              <a:rPr b="1" sz="1800" lang="ja">
                <a:solidFill>
                  <a:schemeClr val="dk1"/>
                </a:solidFill>
                <a:latin typeface="HiraMaruProN-W4"/>
                <a:ea typeface="HiraMaruProN-W4"/>
                <a:cs typeface="HiraMaruProN-W4"/>
                <a:sym typeface="HiraMaruProN-W4"/>
              </a:rPr>
              <a:t>TOPページ　→　過去問ページ →　閲覧できるが　解答を提出できない　(正誤チェックもできない)</a:t>
            </a:r>
          </a:p>
          <a:p>
            <a:pPr rtl="0" lvl="0">
              <a:spcBef>
                <a:spcPts val="0"/>
              </a:spcBef>
              <a:buNone/>
            </a:pPr>
            <a:r>
              <a:rPr b="1" sz="1800" lang="ja">
                <a:solidFill>
                  <a:schemeClr val="dk1"/>
                </a:solidFill>
                <a:latin typeface="HiraMaruProN-W4"/>
                <a:ea typeface="HiraMaruProN-W4"/>
                <a:cs typeface="HiraMaruProN-W4"/>
                <a:sym typeface="HiraMaruProN-W4"/>
              </a:rPr>
              <a:t>→TOPページ　→　チャレンジサイト → 問題を選ぶ　→　こっちは問題が解ける(正答を提出できる)</a:t>
            </a:r>
          </a:p>
          <a:p>
            <a:pPr rtl="0" lvl="0">
              <a:spcBef>
                <a:spcPts val="0"/>
              </a:spcBef>
              <a:buNone/>
            </a:pPr>
            <a:r>
              <a:rPr b="1" sz="1800" lang="ja">
                <a:solidFill>
                  <a:schemeClr val="dk1"/>
                </a:solidFill>
                <a:latin typeface="HiraMaruProN-W4"/>
                <a:ea typeface="HiraMaruProN-W4"/>
                <a:cs typeface="HiraMaruProN-W4"/>
                <a:sym typeface="HiraMaruProN-W4"/>
              </a:rPr>
              <a:t>→しかしこのような状態になっております（次スライドとかぶるから問題点とは言わない）</a:t>
            </a:r>
          </a:p>
          <a:p>
            <a:pPr rtl="0" lvl="0">
              <a:spcBef>
                <a:spcPts val="0"/>
              </a:spcBef>
              <a:buNone/>
            </a:pPr>
            <a:r>
              <a:rPr b="1" sz="1800" lang="ja">
                <a:solidFill>
                  <a:schemeClr val="dk1"/>
                </a:solidFill>
              </a:rPr>
              <a:t>単一選択なのに</a:t>
            </a:r>
          </a:p>
          <a:p>
            <a:pPr rtl="0" lvl="0">
              <a:spcBef>
                <a:spcPts val="600"/>
              </a:spcBef>
              <a:buNone/>
            </a:pPr>
            <a:r>
              <a:rPr b="1" sz="1800" lang="ja">
                <a:solidFill>
                  <a:srgbClr val="252525"/>
                </a:solidFill>
                <a:latin typeface="HiraMaruPro-W4"/>
                <a:ea typeface="HiraMaruPro-W4"/>
                <a:cs typeface="HiraMaruPro-W4"/>
                <a:sym typeface="HiraMaruPro-W4"/>
              </a:rPr>
              <a:t>・正誤判定が排他的に選択できない点</a:t>
            </a:r>
          </a:p>
          <a:p>
            <a:pPr rtl="0" lvl="0">
              <a:spcBef>
                <a:spcPts val="600"/>
              </a:spcBef>
              <a:buNone/>
            </a:pPr>
            <a:r>
              <a:rPr b="1" sz="1800" lang="ja">
                <a:solidFill>
                  <a:srgbClr val="252525"/>
                </a:solidFill>
                <a:latin typeface="HiraMaruPro-W4"/>
                <a:ea typeface="HiraMaruPro-W4"/>
                <a:cs typeface="HiraMaruPro-W4"/>
                <a:sym typeface="HiraMaruPro-W4"/>
              </a:rPr>
              <a:t>・HTMLのソースを閲覧することで答えがわかる点</a:t>
            </a:r>
          </a:p>
          <a:p>
            <a:pPr rtl="0" lvl="0">
              <a:spcBef>
                <a:spcPts val="600"/>
              </a:spcBef>
              <a:buNone/>
            </a:pPr>
            <a:r>
              <a:rPr b="1" sz="1800" lang="ja">
                <a:solidFill>
                  <a:srgbClr val="252525"/>
                </a:solidFill>
                <a:latin typeface="HiraMaruPro-W4"/>
                <a:ea typeface="HiraMaruPro-W4"/>
                <a:cs typeface="HiraMaruPro-W4"/>
                <a:sym typeface="HiraMaruPro-W4"/>
              </a:rPr>
              <a:t>の実演</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17" name="Shape 117"/>
        <p:cNvGrpSpPr/>
        <p:nvPr/>
      </p:nvGrpSpPr>
      <p:grpSpPr>
        <a:xfrm>
          <a:off y="0" x="0"/>
          <a:ext cy="0" cx="0"/>
          <a:chOff y="0" x="0"/>
          <a:chExt cy="0" cx="0"/>
        </a:xfrm>
      </p:grpSpPr>
      <p:sp>
        <p:nvSpPr>
          <p:cNvPr id="118" name="Shape 118"/>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119" name="Shape 119"/>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a:spcBef>
                <a:spcPts val="600"/>
              </a:spcBef>
              <a:buClr>
                <a:schemeClr val="dk1"/>
              </a:buClr>
              <a:buSzPct val="61111"/>
              <a:buFont typeface="Arial"/>
              <a:buNone/>
            </a:pPr>
            <a:r>
              <a:rPr b="1" sz="1800" lang="ja">
                <a:solidFill>
                  <a:srgbClr val="252525"/>
                </a:solidFill>
                <a:latin typeface="HiraMaruPro-W4"/>
                <a:ea typeface="HiraMaruPro-W4"/>
                <a:cs typeface="HiraMaruPro-W4"/>
                <a:sym typeface="HiraMaruPro-W4"/>
              </a:rPr>
              <a:t>デモで確認したこのようなことが</a:t>
            </a:r>
          </a:p>
          <a:p>
            <a:pPr rtl="0" lvl="0">
              <a:spcBef>
                <a:spcPts val="600"/>
              </a:spcBef>
              <a:buClr>
                <a:schemeClr val="dk1"/>
              </a:buClr>
              <a:buSzPct val="61111"/>
              <a:buFont typeface="Arial"/>
              <a:buNone/>
            </a:pPr>
            <a:r>
              <a:rPr b="1" sz="1800" lang="ja">
                <a:solidFill>
                  <a:srgbClr val="252525"/>
                </a:solidFill>
                <a:latin typeface="HiraMaruPro-W4"/>
                <a:ea typeface="HiraMaruPro-W4"/>
                <a:cs typeface="HiraMaruPro-W4"/>
                <a:sym typeface="HiraMaruPro-W4"/>
              </a:rPr>
              <a:t>問題点となっております</a:t>
            </a:r>
          </a:p>
          <a:p>
            <a:pPr rtl="0" lvl="0">
              <a:spcBef>
                <a:spcPts val="600"/>
              </a:spcBef>
              <a:buClr>
                <a:schemeClr val="dk1"/>
              </a:buClr>
              <a:buFont typeface="Arial"/>
              <a:buNone/>
            </a:pPr>
            <a:r>
              <a:t/>
            </a:r>
            <a:endParaRPr b="1" sz="1800">
              <a:solidFill>
                <a:srgbClr val="252525"/>
              </a:solidFill>
              <a:latin typeface="HiraMaruPro-W4"/>
              <a:ea typeface="HiraMaruPro-W4"/>
              <a:cs typeface="HiraMaruPro-W4"/>
              <a:sym typeface="HiraMaruPro-W4"/>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36" name="Shape 136"/>
        <p:cNvGrpSpPr/>
        <p:nvPr/>
      </p:nvGrpSpPr>
      <p:grpSpPr>
        <a:xfrm>
          <a:off y="0" x="0"/>
          <a:ext cy="0" cx="0"/>
          <a:chOff y="0" x="0"/>
          <a:chExt cy="0" cx="0"/>
        </a:xfrm>
      </p:grpSpPr>
      <p:sp>
        <p:nvSpPr>
          <p:cNvPr id="137" name="Shape 137"/>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138" name="Shape 138"/>
          <p:cNvSpPr txBox="1"/>
          <p:nvPr>
            <p:ph idx="1" type="body"/>
          </p:nvPr>
        </p:nvSpPr>
        <p:spPr>
          <a:xfrm>
            <a:off y="4343400" x="685800"/>
            <a:ext cy="4114800" cx="5486399"/>
          </a:xfrm>
          <a:prstGeom prst="rect">
            <a:avLst/>
          </a:prstGeom>
        </p:spPr>
        <p:txBody>
          <a:bodyPr bIns="91425" rIns="91425" lIns="91425" tIns="91425" anchor="t" anchorCtr="0">
            <a:noAutofit/>
          </a:bodyPr>
          <a:lstStyle/>
          <a:p>
            <a:pPr rtl="0">
              <a:spcBef>
                <a:spcPts val="0"/>
              </a:spcBef>
              <a:buNone/>
            </a:pPr>
            <a:r>
              <a:rPr b="1" sz="1800" lang="ja">
                <a:solidFill>
                  <a:srgbClr val="252525"/>
                </a:solidFill>
                <a:latin typeface="HiraMaruPro-W4"/>
                <a:ea typeface="HiraMaruPro-W4"/>
                <a:cs typeface="HiraMaruPro-W4"/>
                <a:sym typeface="HiraMaruPro-W4"/>
              </a:rPr>
              <a:t>左が</a:t>
            </a:r>
            <a:r>
              <a:rPr b="1" sz="1800" lang="ja">
                <a:solidFill>
                  <a:schemeClr val="dk1"/>
                </a:solidFill>
                <a:latin typeface="HiraMaruProN-W4"/>
                <a:ea typeface="HiraMaruProN-W4"/>
                <a:cs typeface="HiraMaruProN-W4"/>
                <a:sym typeface="HiraMaruProN-W4"/>
              </a:rPr>
              <a:t>「チャレンジしよう！」ページの問題点の解消　(メンテナンス以前の問題)</a:t>
            </a:r>
          </a:p>
          <a:p>
            <a:pPr rtl="0">
              <a:spcBef>
                <a:spcPts val="0"/>
              </a:spcBef>
              <a:buNone/>
            </a:pPr>
            <a:r>
              <a:rPr b="1" sz="1800" lang="ja">
                <a:solidFill>
                  <a:schemeClr val="dk1"/>
                </a:solidFill>
                <a:latin typeface="HiraMaruProN-W4"/>
                <a:ea typeface="HiraMaruProN-W4"/>
                <a:cs typeface="HiraMaruProN-W4"/>
                <a:sym typeface="HiraMaruProN-W4"/>
              </a:rPr>
              <a:t>右が　「チャレンジしよう！」ページのメンテナンス  (こっちがメイン)</a:t>
            </a:r>
          </a:p>
          <a:p>
            <a:pPr rtl="0" lvl="0">
              <a:spcBef>
                <a:spcPts val="0"/>
              </a:spcBef>
              <a:buNone/>
            </a:pPr>
            <a:r>
              <a:rPr b="1" sz="1800" lang="ja">
                <a:solidFill>
                  <a:schemeClr val="dk1"/>
                </a:solidFill>
                <a:latin typeface="HiraMaruProN-W4"/>
                <a:ea typeface="HiraMaruProN-W4"/>
                <a:cs typeface="HiraMaruProN-W4"/>
                <a:sym typeface="HiraMaruProN-W4"/>
              </a:rPr>
              <a:t>作業の軽減といいましたが現在どのような作業をしているかといいますと</a:t>
            </a:r>
          </a:p>
        </p:txBody>
      </p:sp>
    </p:spTree>
  </p:cSld>
  <p:clrMapOvr>
    <a:masterClrMapping/>
  </p:clrMapOvr>
</p:notes>
</file>

<file path=ppt/slideLayouts/_rels/slideLayout1.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2.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3.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4.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5.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6.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8" name="Shape 8"/>
        <p:cNvGrpSpPr/>
        <p:nvPr/>
      </p:nvGrpSpPr>
      <p:grpSpPr>
        <a:xfrm>
          <a:off y="0" x="0"/>
          <a:ext cy="0" cx="0"/>
          <a:chOff y="0" x="0"/>
          <a:chExt cy="0" cx="0"/>
        </a:xfrm>
      </p:grpSpPr>
      <p:sp>
        <p:nvSpPr>
          <p:cNvPr id="9" name="Shape 9"/>
          <p:cNvSpPr/>
          <p:nvPr/>
        </p:nvSpPr>
        <p:spPr>
          <a:xfrm>
            <a:off y="0" x="0"/>
            <a:ext cy="3518399" cx="9144000"/>
          </a:xfrm>
          <a:prstGeom prst="rect">
            <a:avLst/>
          </a:prstGeom>
          <a:solidFill>
            <a:schemeClr val="dk2"/>
          </a:solidFill>
          <a:ln>
            <a:noFill/>
          </a:ln>
        </p:spPr>
        <p:txBody>
          <a:bodyPr bIns="45700" rIns="91425" lIns="91425" tIns="45700" anchor="ctr" anchorCtr="0">
            <a:noAutofit/>
          </a:bodyPr>
          <a:lstStyle/>
          <a:p>
            <a:pPr>
              <a:spcBef>
                <a:spcPts val="0"/>
              </a:spcBef>
              <a:buNone/>
            </a:pPr>
            <a:r>
              <a:t/>
            </a:r>
            <a:endParaRPr/>
          </a:p>
        </p:txBody>
      </p:sp>
      <p:cxnSp>
        <p:nvCxnSpPr>
          <p:cNvPr id="10" name="Shape 10"/>
          <p:cNvCxnSpPr/>
          <p:nvPr/>
        </p:nvCxnSpPr>
        <p:spPr>
          <a:xfrm>
            <a:off y="3496604" x="0"/>
            <a:ext cy="0" cx="9144000"/>
          </a:xfrm>
          <a:prstGeom prst="straightConnector1">
            <a:avLst/>
          </a:prstGeom>
          <a:noFill/>
          <a:ln w="57150" cap="flat">
            <a:solidFill>
              <a:srgbClr val="000000">
                <a:alpha val="14900"/>
              </a:srgbClr>
            </a:solidFill>
            <a:prstDash val="solid"/>
            <a:round/>
            <a:headEnd w="med" len="med" type="none"/>
            <a:tailEnd w="med" len="med" type="none"/>
          </a:ln>
        </p:spPr>
      </p:cxnSp>
      <p:sp>
        <p:nvSpPr>
          <p:cNvPr id="11" name="Shape 11"/>
          <p:cNvSpPr txBox="1"/>
          <p:nvPr>
            <p:ph type="ctrTitle"/>
          </p:nvPr>
        </p:nvSpPr>
        <p:spPr>
          <a:xfrm>
            <a:off y="1867781" x="685800"/>
            <a:ext cy="1648800" cx="7772400"/>
          </a:xfrm>
          <a:prstGeom prst="rect">
            <a:avLst/>
          </a:prstGeom>
        </p:spPr>
        <p:txBody>
          <a:bodyPr bIns="91425" rIns="91425" lIns="91425" tIns="91425" anchor="b" anchorCtr="0"/>
          <a:lstStyle>
            <a:lvl1pPr rtl="0">
              <a:spcBef>
                <a:spcPts val="0"/>
              </a:spcBef>
              <a:buSzPct val="100000"/>
              <a:defRPr sz="7200"/>
            </a:lvl1pPr>
            <a:lvl2pPr rtl="0">
              <a:spcBef>
                <a:spcPts val="0"/>
              </a:spcBef>
              <a:buSzPct val="100000"/>
              <a:defRPr sz="7200"/>
            </a:lvl2pPr>
            <a:lvl3pPr rtl="0">
              <a:spcBef>
                <a:spcPts val="0"/>
              </a:spcBef>
              <a:buSzPct val="100000"/>
              <a:defRPr sz="7200"/>
            </a:lvl3pPr>
            <a:lvl4pPr rtl="0">
              <a:spcBef>
                <a:spcPts val="0"/>
              </a:spcBef>
              <a:buSzPct val="100000"/>
              <a:defRPr sz="7200"/>
            </a:lvl4pPr>
            <a:lvl5pPr rtl="0">
              <a:spcBef>
                <a:spcPts val="0"/>
              </a:spcBef>
              <a:buSzPct val="100000"/>
              <a:defRPr sz="7200"/>
            </a:lvl5pPr>
            <a:lvl6pPr rtl="0">
              <a:spcBef>
                <a:spcPts val="0"/>
              </a:spcBef>
              <a:buSzPct val="100000"/>
              <a:defRPr sz="7200"/>
            </a:lvl6pPr>
            <a:lvl7pPr rtl="0">
              <a:spcBef>
                <a:spcPts val="0"/>
              </a:spcBef>
              <a:buSzPct val="100000"/>
              <a:defRPr sz="7200"/>
            </a:lvl7pPr>
            <a:lvl8pPr rtl="0">
              <a:spcBef>
                <a:spcPts val="0"/>
              </a:spcBef>
              <a:buSzPct val="100000"/>
              <a:defRPr sz="7200"/>
            </a:lvl8pPr>
            <a:lvl9pPr rtl="0">
              <a:spcBef>
                <a:spcPts val="0"/>
              </a:spcBef>
              <a:buSzPct val="100000"/>
              <a:defRPr sz="7200"/>
            </a:lvl9pPr>
          </a:lstStyle>
          <a:p/>
        </p:txBody>
      </p:sp>
      <p:sp>
        <p:nvSpPr>
          <p:cNvPr id="12" name="Shape 12"/>
          <p:cNvSpPr txBox="1"/>
          <p:nvPr>
            <p:ph idx="1" type="subTitle"/>
          </p:nvPr>
        </p:nvSpPr>
        <p:spPr>
          <a:xfrm>
            <a:off y="3627026" x="685800"/>
            <a:ext cy="774300" cx="7772400"/>
          </a:xfrm>
          <a:prstGeom prst="rect">
            <a:avLst/>
          </a:prstGeom>
        </p:spPr>
        <p:txBody>
          <a:bodyPr bIns="91425" rIns="91425" lIns="91425" tIns="91425" anchor="t" anchorCtr="0"/>
          <a:lstStyle>
            <a:lvl1pPr rtl="0">
              <a:spcBef>
                <a:spcPts val="0"/>
              </a:spcBef>
              <a:buClr>
                <a:schemeClr val="dk2"/>
              </a:buClr>
              <a:buNone/>
              <a:defRPr>
                <a:solidFill>
                  <a:schemeClr val="dk2"/>
                </a:solidFill>
              </a:defRPr>
            </a:lvl1pPr>
            <a:lvl2pPr rtl="0">
              <a:spcBef>
                <a:spcPts val="0"/>
              </a:spcBef>
              <a:buClr>
                <a:schemeClr val="dk2"/>
              </a:buClr>
              <a:buSzPct val="100000"/>
              <a:buNone/>
              <a:defRPr sz="3000">
                <a:solidFill>
                  <a:schemeClr val="dk2"/>
                </a:solidFill>
              </a:defRPr>
            </a:lvl2pPr>
            <a:lvl3pPr rtl="0">
              <a:spcBef>
                <a:spcPts val="0"/>
              </a:spcBef>
              <a:buClr>
                <a:schemeClr val="dk2"/>
              </a:buClr>
              <a:buSzPct val="100000"/>
              <a:buNone/>
              <a:defRPr sz="3000">
                <a:solidFill>
                  <a:schemeClr val="dk2"/>
                </a:solidFill>
              </a:defRPr>
            </a:lvl3pPr>
            <a:lvl4pPr rtl="0">
              <a:spcBef>
                <a:spcPts val="0"/>
              </a:spcBef>
              <a:buClr>
                <a:schemeClr val="dk2"/>
              </a:buClr>
              <a:buSzPct val="100000"/>
              <a:buNone/>
              <a:defRPr sz="3000">
                <a:solidFill>
                  <a:schemeClr val="dk2"/>
                </a:solidFill>
              </a:defRPr>
            </a:lvl4pPr>
            <a:lvl5pPr rtl="0">
              <a:spcBef>
                <a:spcPts val="0"/>
              </a:spcBef>
              <a:buClr>
                <a:schemeClr val="dk2"/>
              </a:buClr>
              <a:buSzPct val="100000"/>
              <a:buNone/>
              <a:defRPr sz="3000">
                <a:solidFill>
                  <a:schemeClr val="dk2"/>
                </a:solidFill>
              </a:defRPr>
            </a:lvl5pPr>
            <a:lvl6pPr rtl="0">
              <a:spcBef>
                <a:spcPts val="0"/>
              </a:spcBef>
              <a:buClr>
                <a:schemeClr val="dk2"/>
              </a:buClr>
              <a:buSzPct val="100000"/>
              <a:buNone/>
              <a:defRPr sz="3000">
                <a:solidFill>
                  <a:schemeClr val="dk2"/>
                </a:solidFill>
              </a:defRPr>
            </a:lvl6pPr>
            <a:lvl7pPr rtl="0">
              <a:spcBef>
                <a:spcPts val="0"/>
              </a:spcBef>
              <a:buClr>
                <a:schemeClr val="dk2"/>
              </a:buClr>
              <a:buSzPct val="100000"/>
              <a:buNone/>
              <a:defRPr sz="3000">
                <a:solidFill>
                  <a:schemeClr val="dk2"/>
                </a:solidFill>
              </a:defRPr>
            </a:lvl7pPr>
            <a:lvl8pPr rtl="0">
              <a:spcBef>
                <a:spcPts val="0"/>
              </a:spcBef>
              <a:buClr>
                <a:schemeClr val="dk2"/>
              </a:buClr>
              <a:buSzPct val="100000"/>
              <a:buNone/>
              <a:defRPr sz="3000">
                <a:solidFill>
                  <a:schemeClr val="dk2"/>
                </a:solidFill>
              </a:defRPr>
            </a:lvl8pPr>
            <a:lvl9pPr rtl="0">
              <a:spcBef>
                <a:spcPts val="0"/>
              </a:spcBef>
              <a:buClr>
                <a:schemeClr val="dk2"/>
              </a:buClr>
              <a:buSzPct val="100000"/>
              <a:buNone/>
              <a:defRPr sz="3000">
                <a:solidFill>
                  <a:schemeClr val="dk2"/>
                </a:solidFill>
              </a:defRPr>
            </a:lvl9pPr>
          </a:lstStyle>
          <a:p/>
        </p:txBody>
      </p:sp>
      <p:sp>
        <p:nvSpPr>
          <p:cNvPr id="13" name="Shape 13"/>
          <p:cNvSpPr txBox="1"/>
          <p:nvPr>
            <p:ph idx="12" type="sldNum"/>
          </p:nvPr>
        </p:nvSpPr>
        <p:spPr>
          <a:xfrm>
            <a:off y="4749850" x="8556791"/>
            <a:ext cy="393600" cx="548699"/>
          </a:xfrm>
          <a:prstGeom prst="rect">
            <a:avLst/>
          </a:prstGeom>
        </p:spPr>
        <p:txBody>
          <a:bodyPr bIns="91425" rIns="91425" lIns="91425" tIns="91425" anchor="ctr" anchorCtr="0">
            <a:noAutofit/>
          </a:bodyPr>
          <a:lstStyle>
            <a:lvl1pPr rtl="0">
              <a:spcBef>
                <a:spcPts val="0"/>
              </a:spcBef>
              <a:buNone/>
              <a:defRPr/>
            </a:lvl1pPr>
          </a:lstStyle>
          <a:p>
            <a:pPr lvl="0">
              <a:spcBef>
                <a:spcPts val="0"/>
              </a:spcBef>
              <a:buNone/>
            </a:pPr>
            <a:fld id="{00000000-1234-1234-1234-123412341234}" type="slidenum">
              <a:rPr lang="ja"/>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4" name="Shape 14"/>
        <p:cNvGrpSpPr/>
        <p:nvPr/>
      </p:nvGrpSpPr>
      <p:grpSpPr>
        <a:xfrm>
          <a:off y="0" x="0"/>
          <a:ext cy="0" cx="0"/>
          <a:chOff y="0" x="0"/>
          <a:chExt cy="0" cx="0"/>
        </a:xfrm>
      </p:grpSpPr>
      <p:sp>
        <p:nvSpPr>
          <p:cNvPr id="15" name="Shape 15"/>
          <p:cNvSpPr/>
          <p:nvPr/>
        </p:nvSpPr>
        <p:spPr>
          <a:xfrm>
            <a:off y="0" x="0"/>
            <a:ext cy="1149900" cx="9144000"/>
          </a:xfrm>
          <a:prstGeom prst="rect">
            <a:avLst/>
          </a:prstGeom>
          <a:solidFill>
            <a:srgbClr val="2388DB"/>
          </a:solidFill>
          <a:ln>
            <a:noFill/>
          </a:ln>
        </p:spPr>
        <p:txBody>
          <a:bodyPr bIns="45700" rIns="91425" lIns="91425" tIns="45700" anchor="ctr" anchorCtr="0">
            <a:noAutofit/>
          </a:bodyPr>
          <a:lstStyle/>
          <a:p>
            <a:pPr>
              <a:spcBef>
                <a:spcPts val="0"/>
              </a:spcBef>
              <a:buNone/>
            </a:pPr>
            <a:r>
              <a:t/>
            </a:r>
            <a:endParaRPr/>
          </a:p>
        </p:txBody>
      </p:sp>
      <p:cxnSp>
        <p:nvCxnSpPr>
          <p:cNvPr id="16" name="Shape 16"/>
          <p:cNvCxnSpPr/>
          <p:nvPr/>
        </p:nvCxnSpPr>
        <p:spPr>
          <a:xfrm>
            <a:off y="1127875" x="0"/>
            <a:ext cy="0" cx="9144000"/>
          </a:xfrm>
          <a:prstGeom prst="straightConnector1">
            <a:avLst/>
          </a:prstGeom>
          <a:noFill/>
          <a:ln w="57150" cap="flat">
            <a:solidFill>
              <a:srgbClr val="000000">
                <a:alpha val="14900"/>
              </a:srgbClr>
            </a:solidFill>
            <a:prstDash val="solid"/>
            <a:round/>
            <a:headEnd w="med" len="med" type="none"/>
            <a:tailEnd w="med" len="med" type="none"/>
          </a:ln>
        </p:spPr>
      </p:cxnSp>
      <p:sp>
        <p:nvSpPr>
          <p:cNvPr id="17" name="Shape 17"/>
          <p:cNvSpPr txBox="1"/>
          <p:nvPr>
            <p:ph type="title"/>
          </p:nvPr>
        </p:nvSpPr>
        <p:spPr>
          <a:xfrm>
            <a:off y="205978" x="457200"/>
            <a:ext cy="857400" cx="8229600"/>
          </a:xfrm>
          <a:prstGeom prst="rect">
            <a:avLst/>
          </a:prstGeom>
        </p:spPr>
        <p:txBody>
          <a:bodyPr bIns="91425" rIns="91425" lIns="91425" tIns="91425" anchor="b"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18" name="Shape 18"/>
          <p:cNvSpPr txBox="1"/>
          <p:nvPr>
            <p:ph idx="1" type="body"/>
          </p:nvPr>
        </p:nvSpPr>
        <p:spPr>
          <a:xfrm>
            <a:off y="1200150" x="457200"/>
            <a:ext cy="3725699" cx="8229600"/>
          </a:xfrm>
          <a:prstGeom prst="rect">
            <a:avLst/>
          </a:prstGeom>
        </p:spPr>
        <p:txBody>
          <a:bodyPr bIns="91425" rIns="91425" lIns="91425" t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19" name="Shape 19"/>
          <p:cNvSpPr txBox="1"/>
          <p:nvPr>
            <p:ph idx="12" type="sldNum"/>
          </p:nvPr>
        </p:nvSpPr>
        <p:spPr>
          <a:xfrm>
            <a:off y="4749850" x="8556791"/>
            <a:ext cy="393600" cx="548699"/>
          </a:xfrm>
          <a:prstGeom prst="rect">
            <a:avLst/>
          </a:prstGeom>
        </p:spPr>
        <p:txBody>
          <a:bodyPr bIns="91425" rIns="91425" lIns="91425" tIns="91425" anchor="ctr" anchorCtr="0">
            <a:noAutofit/>
          </a:bodyPr>
          <a:lstStyle>
            <a:lvl1pPr rtl="0">
              <a:spcBef>
                <a:spcPts val="0"/>
              </a:spcBef>
              <a:buNone/>
              <a:defRPr/>
            </a:lvl1pPr>
          </a:lstStyle>
          <a:p>
            <a:pPr lvl="0">
              <a:spcBef>
                <a:spcPts val="0"/>
              </a:spcBef>
              <a:buNone/>
            </a:pPr>
            <a:fld id="{00000000-1234-1234-1234-123412341234}" type="slidenum">
              <a:rPr lang="ja"/>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0" name="Shape 20"/>
        <p:cNvGrpSpPr/>
        <p:nvPr/>
      </p:nvGrpSpPr>
      <p:grpSpPr>
        <a:xfrm>
          <a:off y="0" x="0"/>
          <a:ext cy="0" cx="0"/>
          <a:chOff y="0" x="0"/>
          <a:chExt cy="0" cx="0"/>
        </a:xfrm>
      </p:grpSpPr>
      <p:sp>
        <p:nvSpPr>
          <p:cNvPr id="21" name="Shape 21"/>
          <p:cNvSpPr/>
          <p:nvPr/>
        </p:nvSpPr>
        <p:spPr>
          <a:xfrm>
            <a:off y="0" x="0"/>
            <a:ext cy="1149900" cx="9144000"/>
          </a:xfrm>
          <a:prstGeom prst="rect">
            <a:avLst/>
          </a:prstGeom>
          <a:solidFill>
            <a:schemeClr val="dk2"/>
          </a:solidFill>
          <a:ln>
            <a:noFill/>
          </a:ln>
        </p:spPr>
        <p:txBody>
          <a:bodyPr bIns="45700" rIns="91425" lIns="91425" tIns="45700" anchor="ctr" anchorCtr="0">
            <a:noAutofit/>
          </a:bodyPr>
          <a:lstStyle/>
          <a:p>
            <a:pPr>
              <a:spcBef>
                <a:spcPts val="0"/>
              </a:spcBef>
              <a:buNone/>
            </a:pPr>
            <a:r>
              <a:t/>
            </a:r>
            <a:endParaRPr/>
          </a:p>
        </p:txBody>
      </p:sp>
      <p:cxnSp>
        <p:nvCxnSpPr>
          <p:cNvPr id="22" name="Shape 22"/>
          <p:cNvCxnSpPr/>
          <p:nvPr/>
        </p:nvCxnSpPr>
        <p:spPr>
          <a:xfrm>
            <a:off y="1127875" x="0"/>
            <a:ext cy="0" cx="9144000"/>
          </a:xfrm>
          <a:prstGeom prst="straightConnector1">
            <a:avLst/>
          </a:prstGeom>
          <a:noFill/>
          <a:ln w="57150" cap="flat">
            <a:solidFill>
              <a:srgbClr val="000000">
                <a:alpha val="14900"/>
              </a:srgbClr>
            </a:solidFill>
            <a:prstDash val="solid"/>
            <a:round/>
            <a:headEnd w="med" len="med" type="none"/>
            <a:tailEnd w="med" len="med" type="none"/>
          </a:ln>
        </p:spPr>
      </p:cxnSp>
      <p:sp>
        <p:nvSpPr>
          <p:cNvPr id="23" name="Shape 23"/>
          <p:cNvSpPr txBox="1"/>
          <p:nvPr>
            <p:ph type="title"/>
          </p:nvPr>
        </p:nvSpPr>
        <p:spPr>
          <a:xfrm>
            <a:off y="205978" x="457200"/>
            <a:ext cy="857400" cx="8229600"/>
          </a:xfrm>
          <a:prstGeom prst="rect">
            <a:avLst/>
          </a:prstGeom>
        </p:spPr>
        <p:txBody>
          <a:bodyPr bIns="91425" rIns="91425" lIns="91425" tIns="91425" anchor="b"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24" name="Shape 24"/>
          <p:cNvSpPr txBox="1"/>
          <p:nvPr>
            <p:ph idx="1" type="body"/>
          </p:nvPr>
        </p:nvSpPr>
        <p:spPr>
          <a:xfrm>
            <a:off y="1200150" x="457200"/>
            <a:ext cy="3725699" cx="3994500"/>
          </a:xfrm>
          <a:prstGeom prst="rect">
            <a:avLst/>
          </a:prstGeom>
        </p:spPr>
        <p:txBody>
          <a:bodyPr bIns="91425" rIns="91425" lIns="91425" t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25" name="Shape 25"/>
          <p:cNvSpPr txBox="1"/>
          <p:nvPr>
            <p:ph idx="2" type="body"/>
          </p:nvPr>
        </p:nvSpPr>
        <p:spPr>
          <a:xfrm>
            <a:off y="1200150" x="4692273"/>
            <a:ext cy="3725699" cx="3994500"/>
          </a:xfrm>
          <a:prstGeom prst="rect">
            <a:avLst/>
          </a:prstGeom>
        </p:spPr>
        <p:txBody>
          <a:bodyPr bIns="91425" rIns="91425" lIns="91425" t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26" name="Shape 26"/>
          <p:cNvSpPr txBox="1"/>
          <p:nvPr>
            <p:ph idx="12" type="sldNum"/>
          </p:nvPr>
        </p:nvSpPr>
        <p:spPr>
          <a:xfrm>
            <a:off y="4749850" x="8556791"/>
            <a:ext cy="393600" cx="548699"/>
          </a:xfrm>
          <a:prstGeom prst="rect">
            <a:avLst/>
          </a:prstGeom>
        </p:spPr>
        <p:txBody>
          <a:bodyPr bIns="91425" rIns="91425" lIns="91425" tIns="91425" anchor="ctr" anchorCtr="0">
            <a:noAutofit/>
          </a:bodyPr>
          <a:lstStyle>
            <a:lvl1pPr rtl="0">
              <a:spcBef>
                <a:spcPts val="0"/>
              </a:spcBef>
              <a:buNone/>
              <a:defRPr/>
            </a:lvl1pPr>
          </a:lstStyle>
          <a:p>
            <a:pPr lvl="0">
              <a:spcBef>
                <a:spcPts val="0"/>
              </a:spcBef>
              <a:buNone/>
            </a:pPr>
            <a:fld id="{00000000-1234-1234-1234-123412341234}" type="slidenum">
              <a:rPr lang="ja"/>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7" name="Shape 27"/>
        <p:cNvGrpSpPr/>
        <p:nvPr/>
      </p:nvGrpSpPr>
      <p:grpSpPr>
        <a:xfrm>
          <a:off y="0" x="0"/>
          <a:ext cy="0" cx="0"/>
          <a:chOff y="0" x="0"/>
          <a:chExt cy="0" cx="0"/>
        </a:xfrm>
      </p:grpSpPr>
      <p:sp>
        <p:nvSpPr>
          <p:cNvPr id="28" name="Shape 28"/>
          <p:cNvSpPr/>
          <p:nvPr/>
        </p:nvSpPr>
        <p:spPr>
          <a:xfrm>
            <a:off y="0" x="0"/>
            <a:ext cy="1149900" cx="9144000"/>
          </a:xfrm>
          <a:prstGeom prst="rect">
            <a:avLst/>
          </a:prstGeom>
          <a:solidFill>
            <a:srgbClr val="2388DB"/>
          </a:solidFill>
          <a:ln>
            <a:noFill/>
          </a:ln>
        </p:spPr>
        <p:txBody>
          <a:bodyPr bIns="45700" rIns="91425" lIns="91425" tIns="45700" anchor="ctr" anchorCtr="0">
            <a:noAutofit/>
          </a:bodyPr>
          <a:lstStyle/>
          <a:p>
            <a:pPr>
              <a:spcBef>
                <a:spcPts val="0"/>
              </a:spcBef>
              <a:buNone/>
            </a:pPr>
            <a:r>
              <a:t/>
            </a:r>
            <a:endParaRPr/>
          </a:p>
        </p:txBody>
      </p:sp>
      <p:cxnSp>
        <p:nvCxnSpPr>
          <p:cNvPr id="29" name="Shape 29"/>
          <p:cNvCxnSpPr/>
          <p:nvPr/>
        </p:nvCxnSpPr>
        <p:spPr>
          <a:xfrm>
            <a:off y="1127875" x="0"/>
            <a:ext cy="0" cx="9144000"/>
          </a:xfrm>
          <a:prstGeom prst="straightConnector1">
            <a:avLst/>
          </a:prstGeom>
          <a:noFill/>
          <a:ln w="57150" cap="flat">
            <a:solidFill>
              <a:srgbClr val="000000">
                <a:alpha val="14900"/>
              </a:srgbClr>
            </a:solidFill>
            <a:prstDash val="solid"/>
            <a:round/>
            <a:headEnd w="med" len="med" type="none"/>
            <a:tailEnd w="med" len="med" type="none"/>
          </a:ln>
        </p:spPr>
      </p:cxnSp>
      <p:sp>
        <p:nvSpPr>
          <p:cNvPr id="30" name="Shape 30"/>
          <p:cNvSpPr txBox="1"/>
          <p:nvPr>
            <p:ph type="title"/>
          </p:nvPr>
        </p:nvSpPr>
        <p:spPr>
          <a:xfrm>
            <a:off y="205978" x="457200"/>
            <a:ext cy="857400" cx="8229600"/>
          </a:xfrm>
          <a:prstGeom prst="rect">
            <a:avLst/>
          </a:prstGeom>
        </p:spPr>
        <p:txBody>
          <a:bodyPr bIns="91425" rIns="91425" lIns="91425" tIns="91425" anchor="b"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31" name="Shape 31"/>
          <p:cNvSpPr txBox="1"/>
          <p:nvPr>
            <p:ph idx="12" type="sldNum"/>
          </p:nvPr>
        </p:nvSpPr>
        <p:spPr>
          <a:xfrm>
            <a:off y="4749850" x="8556791"/>
            <a:ext cy="393600" cx="548699"/>
          </a:xfrm>
          <a:prstGeom prst="rect">
            <a:avLst/>
          </a:prstGeom>
        </p:spPr>
        <p:txBody>
          <a:bodyPr bIns="91425" rIns="91425" lIns="91425" tIns="91425" anchor="ctr" anchorCtr="0">
            <a:noAutofit/>
          </a:bodyPr>
          <a:lstStyle>
            <a:lvl1pPr rtl="0">
              <a:spcBef>
                <a:spcPts val="0"/>
              </a:spcBef>
              <a:buNone/>
              <a:defRPr/>
            </a:lvl1pPr>
          </a:lstStyle>
          <a:p>
            <a:pPr lvl="0">
              <a:spcBef>
                <a:spcPts val="0"/>
              </a:spcBef>
              <a:buNone/>
            </a:pPr>
            <a:fld id="{00000000-1234-1234-1234-123412341234}" type="slidenum">
              <a:rPr lang="ja"/>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32" name="Shape 32"/>
        <p:cNvGrpSpPr/>
        <p:nvPr/>
      </p:nvGrpSpPr>
      <p:grpSpPr>
        <a:xfrm>
          <a:off y="0" x="0"/>
          <a:ext cy="0" cx="0"/>
          <a:chOff y="0" x="0"/>
          <a:chExt cy="0" cx="0"/>
        </a:xfrm>
      </p:grpSpPr>
      <p:sp>
        <p:nvSpPr>
          <p:cNvPr id="33" name="Shape 33"/>
          <p:cNvSpPr txBox="1"/>
          <p:nvPr>
            <p:ph idx="1" type="body"/>
          </p:nvPr>
        </p:nvSpPr>
        <p:spPr>
          <a:xfrm>
            <a:off y="4406309" x="457200"/>
            <a:ext cy="519599" cx="8229600"/>
          </a:xfrm>
          <a:prstGeom prst="rect">
            <a:avLst/>
          </a:prstGeom>
        </p:spPr>
        <p:txBody>
          <a:bodyPr bIns="91425" rIns="91425" lIns="91425" tIns="91425" anchor="t" anchorCtr="0"/>
          <a:lstStyle>
            <a:lvl1pPr rtl="0">
              <a:spcBef>
                <a:spcPts val="0"/>
              </a:spcBef>
              <a:buClr>
                <a:schemeClr val="dk2"/>
              </a:buClr>
              <a:buSzPct val="100000"/>
              <a:buNone/>
              <a:defRPr sz="1800">
                <a:solidFill>
                  <a:schemeClr val="dk2"/>
                </a:solidFill>
              </a:defRPr>
            </a:lvl1pPr>
          </a:lstStyle>
          <a:p/>
        </p:txBody>
      </p:sp>
      <p:sp>
        <p:nvSpPr>
          <p:cNvPr id="34" name="Shape 34"/>
          <p:cNvSpPr/>
          <p:nvPr/>
        </p:nvSpPr>
        <p:spPr>
          <a:xfrm>
            <a:off y="0" x="4274"/>
            <a:ext cy="4406399" cx="9144000"/>
          </a:xfrm>
          <a:prstGeom prst="rect">
            <a:avLst/>
          </a:prstGeom>
          <a:solidFill>
            <a:srgbClr val="2388DB"/>
          </a:solidFill>
          <a:ln>
            <a:noFill/>
          </a:ln>
        </p:spPr>
        <p:txBody>
          <a:bodyPr bIns="45700" rIns="91425" lIns="91425" tIns="45700" anchor="ctr" anchorCtr="0">
            <a:noAutofit/>
          </a:bodyPr>
          <a:lstStyle/>
          <a:p>
            <a:pPr>
              <a:spcBef>
                <a:spcPts val="0"/>
              </a:spcBef>
              <a:buNone/>
            </a:pPr>
            <a:r>
              <a:t/>
            </a:r>
            <a:endParaRPr/>
          </a:p>
        </p:txBody>
      </p:sp>
      <p:cxnSp>
        <p:nvCxnSpPr>
          <p:cNvPr id="35" name="Shape 35"/>
          <p:cNvCxnSpPr/>
          <p:nvPr/>
        </p:nvCxnSpPr>
        <p:spPr>
          <a:xfrm>
            <a:off y="4384371" x="0"/>
            <a:ext cy="0" cx="9144000"/>
          </a:xfrm>
          <a:prstGeom prst="straightConnector1">
            <a:avLst/>
          </a:prstGeom>
          <a:noFill/>
          <a:ln w="57150" cap="flat">
            <a:solidFill>
              <a:srgbClr val="000000">
                <a:alpha val="14900"/>
              </a:srgbClr>
            </a:solidFill>
            <a:prstDash val="solid"/>
            <a:round/>
            <a:headEnd w="med" len="med" type="none"/>
            <a:tailEnd w="med" len="med" type="none"/>
          </a:ln>
        </p:spPr>
      </p:cxnSp>
      <p:sp>
        <p:nvSpPr>
          <p:cNvPr id="36" name="Shape 36"/>
          <p:cNvSpPr txBox="1"/>
          <p:nvPr>
            <p:ph idx="12" type="sldNum"/>
          </p:nvPr>
        </p:nvSpPr>
        <p:spPr>
          <a:xfrm>
            <a:off y="4749850" x="8556791"/>
            <a:ext cy="393600" cx="548699"/>
          </a:xfrm>
          <a:prstGeom prst="rect">
            <a:avLst/>
          </a:prstGeom>
        </p:spPr>
        <p:txBody>
          <a:bodyPr bIns="91425" rIns="91425" lIns="91425" tIns="91425" anchor="ctr" anchorCtr="0">
            <a:noAutofit/>
          </a:bodyPr>
          <a:lstStyle>
            <a:lvl1pPr rtl="0">
              <a:spcBef>
                <a:spcPts val="0"/>
              </a:spcBef>
              <a:buNone/>
              <a:defRPr/>
            </a:lvl1pPr>
          </a:lstStyle>
          <a:p>
            <a:pPr lvl="0">
              <a:spcBef>
                <a:spcPts val="0"/>
              </a:spcBef>
              <a:buNone/>
            </a:pPr>
            <a:fld id="{00000000-1234-1234-1234-123412341234}" type="slidenum">
              <a:rPr lang="ja"/>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bg>
      <p:bgPr>
        <a:solidFill>
          <a:schemeClr val="dk2"/>
        </a:solidFill>
      </p:bgPr>
    </p:bg>
    <p:spTree>
      <p:nvGrpSpPr>
        <p:cNvPr id="37" name="Shape 37"/>
        <p:cNvGrpSpPr/>
        <p:nvPr/>
      </p:nvGrpSpPr>
      <p:grpSpPr>
        <a:xfrm>
          <a:off y="0" x="0"/>
          <a:ext cy="0" cx="0"/>
          <a:chOff y="0" x="0"/>
          <a:chExt cy="0" cx="0"/>
        </a:xfrm>
      </p:grpSpPr>
      <p:sp>
        <p:nvSpPr>
          <p:cNvPr id="38" name="Shape 38"/>
          <p:cNvSpPr txBox="1"/>
          <p:nvPr>
            <p:ph idx="12" type="sldNum"/>
          </p:nvPr>
        </p:nvSpPr>
        <p:spPr>
          <a:xfrm>
            <a:off y="4749850" x="8556791"/>
            <a:ext cy="393600" cx="548699"/>
          </a:xfrm>
          <a:prstGeom prst="rect">
            <a:avLst/>
          </a:prstGeom>
        </p:spPr>
        <p:txBody>
          <a:bodyPr bIns="91425" rIns="91425" lIns="91425" tIns="91425" anchor="ctr" anchorCtr="0">
            <a:noAutofit/>
          </a:bodyPr>
          <a:lstStyle>
            <a:lvl1pPr rtl="0">
              <a:spcBef>
                <a:spcPts val="0"/>
              </a:spcBef>
              <a:buNone/>
              <a:defRPr>
                <a:solidFill>
                  <a:schemeClr val="lt1"/>
                </a:solidFill>
              </a:defRPr>
            </a:lvl1pPr>
          </a:lstStyle>
          <a:p>
            <a:pPr lvl="0">
              <a:spcBef>
                <a:spcPts val="0"/>
              </a:spcBef>
              <a:buNone/>
            </a:pPr>
            <a:fld id="{00000000-1234-1234-1234-123412341234}" type="slidenum">
              <a:rPr lang="ja"/>
              <a:t>‹#›</a:t>
            </a:fld>
          </a:p>
        </p:txBody>
      </p:sp>
    </p:spTree>
  </p:cSld>
  <p:clrMapOvr>
    <a:masterClrMapping/>
  </p:clrMapOvr>
</p:sldLayout>
</file>

<file path=ppt/slideMasters/_rels/slideMaster1.xml.rels><?xml version="1.0" encoding="UTF-8" standalone="yes"?><Relationships xmlns="http://schemas.openxmlformats.org/package/2006/relationships"><Relationship Target="../slideLayouts/slideLayout2.xml" Type="http://schemas.openxmlformats.org/officeDocument/2006/relationships/slideLayout" Id="rId2"/><Relationship Target="../slideLayouts/slideLayout1.xml" Type="http://schemas.openxmlformats.org/officeDocument/2006/relationships/slideLayout" Id="rId1"/><Relationship Target="../slideLayouts/slideLayout4.xml" Type="http://schemas.openxmlformats.org/officeDocument/2006/relationships/slideLayout" Id="rId4"/><Relationship Target="../slideLayouts/slideLayout3.xml" Type="http://schemas.openxmlformats.org/officeDocument/2006/relationships/slideLayout" Id="rId3"/><Relationship Target="../slideLayouts/slideLayout6.xml" Type="http://schemas.openxmlformats.org/officeDocument/2006/relationships/slideLayout" Id="rId6"/><Relationship Target="../slideLayouts/slideLayout5.xml" Type="http://schemas.openxmlformats.org/officeDocument/2006/relationships/slideLayout" Id="rId5"/><Relationship Target="../theme/theme2.xml" Type="http://schemas.openxmlformats.org/officeDocument/2006/relationships/theme" Id="rId7"/></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4" name="Shape 4"/>
        <p:cNvGrpSpPr/>
        <p:nvPr/>
      </p:nvGrpSpPr>
      <p:grpSpPr>
        <a:xfrm>
          <a:off y="0" x="0"/>
          <a:ext cy="0" cx="0"/>
          <a:chOff y="0" x="0"/>
          <a:chExt cy="0" cx="0"/>
        </a:xfrm>
      </p:grpSpPr>
      <p:sp>
        <p:nvSpPr>
          <p:cNvPr id="5" name="Shape 5"/>
          <p:cNvSpPr txBox="1"/>
          <p:nvPr>
            <p:ph type="title"/>
          </p:nvPr>
        </p:nvSpPr>
        <p:spPr>
          <a:xfrm>
            <a:off y="205978" x="457200"/>
            <a:ext cy="857400" cx="8229600"/>
          </a:xfrm>
          <a:prstGeom prst="rect">
            <a:avLst/>
          </a:prstGeom>
          <a:noFill/>
          <a:ln>
            <a:noFill/>
          </a:ln>
        </p:spPr>
        <p:txBody>
          <a:bodyPr bIns="91425" rIns="91425" lIns="91425" tIns="91425" anchor="b" anchorCtr="0"/>
          <a:lstStyle>
            <a:lvl1pPr rtl="0">
              <a:spcBef>
                <a:spcPts val="0"/>
              </a:spcBef>
              <a:buClr>
                <a:schemeClr val="lt1"/>
              </a:buClr>
              <a:buSzPct val="100000"/>
              <a:buNone/>
              <a:defRPr b="1" sz="3600">
                <a:solidFill>
                  <a:schemeClr val="lt1"/>
                </a:solidFill>
              </a:defRPr>
            </a:lvl1pPr>
            <a:lvl2pPr rtl="0">
              <a:spcBef>
                <a:spcPts val="0"/>
              </a:spcBef>
              <a:buClr>
                <a:schemeClr val="lt1"/>
              </a:buClr>
              <a:buSzPct val="100000"/>
              <a:buNone/>
              <a:defRPr b="1" sz="3600">
                <a:solidFill>
                  <a:schemeClr val="lt1"/>
                </a:solidFill>
              </a:defRPr>
            </a:lvl2pPr>
            <a:lvl3pPr rtl="0">
              <a:spcBef>
                <a:spcPts val="0"/>
              </a:spcBef>
              <a:buClr>
                <a:schemeClr val="lt1"/>
              </a:buClr>
              <a:buSzPct val="100000"/>
              <a:buNone/>
              <a:defRPr b="1" sz="3600">
                <a:solidFill>
                  <a:schemeClr val="lt1"/>
                </a:solidFill>
              </a:defRPr>
            </a:lvl3pPr>
            <a:lvl4pPr rtl="0">
              <a:spcBef>
                <a:spcPts val="0"/>
              </a:spcBef>
              <a:buClr>
                <a:schemeClr val="lt1"/>
              </a:buClr>
              <a:buSzPct val="100000"/>
              <a:buNone/>
              <a:defRPr b="1" sz="3600">
                <a:solidFill>
                  <a:schemeClr val="lt1"/>
                </a:solidFill>
              </a:defRPr>
            </a:lvl4pPr>
            <a:lvl5pPr rtl="0">
              <a:spcBef>
                <a:spcPts val="0"/>
              </a:spcBef>
              <a:buClr>
                <a:schemeClr val="lt1"/>
              </a:buClr>
              <a:buSzPct val="100000"/>
              <a:buNone/>
              <a:defRPr b="1" sz="3600">
                <a:solidFill>
                  <a:schemeClr val="lt1"/>
                </a:solidFill>
              </a:defRPr>
            </a:lvl5pPr>
            <a:lvl6pPr rtl="0">
              <a:spcBef>
                <a:spcPts val="0"/>
              </a:spcBef>
              <a:buClr>
                <a:schemeClr val="lt1"/>
              </a:buClr>
              <a:buSzPct val="100000"/>
              <a:buNone/>
              <a:defRPr b="1" sz="3600">
                <a:solidFill>
                  <a:schemeClr val="lt1"/>
                </a:solidFill>
              </a:defRPr>
            </a:lvl6pPr>
            <a:lvl7pPr rtl="0">
              <a:spcBef>
                <a:spcPts val="0"/>
              </a:spcBef>
              <a:buClr>
                <a:schemeClr val="lt1"/>
              </a:buClr>
              <a:buSzPct val="100000"/>
              <a:buNone/>
              <a:defRPr b="1" sz="3600">
                <a:solidFill>
                  <a:schemeClr val="lt1"/>
                </a:solidFill>
              </a:defRPr>
            </a:lvl7pPr>
            <a:lvl8pPr rtl="0">
              <a:spcBef>
                <a:spcPts val="0"/>
              </a:spcBef>
              <a:buClr>
                <a:schemeClr val="lt1"/>
              </a:buClr>
              <a:buSzPct val="100000"/>
              <a:buNone/>
              <a:defRPr b="1" sz="3600">
                <a:solidFill>
                  <a:schemeClr val="lt1"/>
                </a:solidFill>
              </a:defRPr>
            </a:lvl8pPr>
            <a:lvl9pPr rtl="0">
              <a:spcBef>
                <a:spcPts val="0"/>
              </a:spcBef>
              <a:buClr>
                <a:schemeClr val="lt1"/>
              </a:buClr>
              <a:buSzPct val="100000"/>
              <a:buNone/>
              <a:defRPr b="1" sz="3600">
                <a:solidFill>
                  <a:schemeClr val="lt1"/>
                </a:solidFill>
              </a:defRPr>
            </a:lvl9pPr>
          </a:lstStyle>
          <a:p/>
        </p:txBody>
      </p:sp>
      <p:sp>
        <p:nvSpPr>
          <p:cNvPr id="6" name="Shape 6"/>
          <p:cNvSpPr txBox="1"/>
          <p:nvPr>
            <p:ph idx="1" type="body"/>
          </p:nvPr>
        </p:nvSpPr>
        <p:spPr>
          <a:xfrm>
            <a:off y="1200150" x="457200"/>
            <a:ext cy="3725699" cx="8229600"/>
          </a:xfrm>
          <a:prstGeom prst="rect">
            <a:avLst/>
          </a:prstGeom>
          <a:noFill/>
          <a:ln>
            <a:noFill/>
          </a:ln>
        </p:spPr>
        <p:txBody>
          <a:bodyPr bIns="91425" rIns="91425" lIns="91425" tIns="91425" anchor="t" anchorCtr="0"/>
          <a:lstStyle>
            <a:lvl1pPr rtl="0">
              <a:spcBef>
                <a:spcPts val="600"/>
              </a:spcBef>
              <a:buClr>
                <a:schemeClr val="dk1"/>
              </a:buClr>
              <a:buSzPct val="100000"/>
              <a:defRPr sz="3000">
                <a:solidFill>
                  <a:schemeClr val="dk1"/>
                </a:solidFill>
              </a:defRPr>
            </a:lvl1pPr>
            <a:lvl2pPr rtl="0">
              <a:spcBef>
                <a:spcPts val="480"/>
              </a:spcBef>
              <a:buClr>
                <a:schemeClr val="dk1"/>
              </a:buClr>
              <a:buSzPct val="100000"/>
              <a:defRPr sz="2400">
                <a:solidFill>
                  <a:schemeClr val="dk1"/>
                </a:solidFill>
              </a:defRPr>
            </a:lvl2pPr>
            <a:lvl3pPr rtl="0">
              <a:spcBef>
                <a:spcPts val="480"/>
              </a:spcBef>
              <a:buClr>
                <a:schemeClr val="dk1"/>
              </a:buClr>
              <a:buSzPct val="100000"/>
              <a:defRPr sz="2400">
                <a:solidFill>
                  <a:schemeClr val="dk1"/>
                </a:solidFill>
              </a:defRPr>
            </a:lvl3pPr>
            <a:lvl4pPr rtl="0">
              <a:spcBef>
                <a:spcPts val="360"/>
              </a:spcBef>
              <a:buClr>
                <a:schemeClr val="dk1"/>
              </a:buClr>
              <a:buSzPct val="100000"/>
              <a:defRPr sz="1800">
                <a:solidFill>
                  <a:schemeClr val="dk1"/>
                </a:solidFill>
              </a:defRPr>
            </a:lvl4pPr>
            <a:lvl5pPr rtl="0">
              <a:spcBef>
                <a:spcPts val="360"/>
              </a:spcBef>
              <a:buClr>
                <a:schemeClr val="dk1"/>
              </a:buClr>
              <a:buSzPct val="100000"/>
              <a:defRPr sz="1800">
                <a:solidFill>
                  <a:schemeClr val="dk1"/>
                </a:solidFill>
              </a:defRPr>
            </a:lvl5pPr>
            <a:lvl6pPr rtl="0">
              <a:spcBef>
                <a:spcPts val="360"/>
              </a:spcBef>
              <a:buClr>
                <a:schemeClr val="dk1"/>
              </a:buClr>
              <a:buSzPct val="100000"/>
              <a:defRPr sz="1800">
                <a:solidFill>
                  <a:schemeClr val="dk1"/>
                </a:solidFill>
              </a:defRPr>
            </a:lvl6pPr>
            <a:lvl7pPr rtl="0">
              <a:spcBef>
                <a:spcPts val="360"/>
              </a:spcBef>
              <a:buClr>
                <a:schemeClr val="dk1"/>
              </a:buClr>
              <a:buSzPct val="100000"/>
              <a:defRPr sz="1800">
                <a:solidFill>
                  <a:schemeClr val="dk1"/>
                </a:solidFill>
              </a:defRPr>
            </a:lvl7pPr>
            <a:lvl8pPr rtl="0">
              <a:spcBef>
                <a:spcPts val="360"/>
              </a:spcBef>
              <a:buClr>
                <a:schemeClr val="dk1"/>
              </a:buClr>
              <a:buSzPct val="100000"/>
              <a:defRPr sz="1800">
                <a:solidFill>
                  <a:schemeClr val="dk1"/>
                </a:solidFill>
              </a:defRPr>
            </a:lvl8pPr>
            <a:lvl9pPr rtl="0">
              <a:spcBef>
                <a:spcPts val="360"/>
              </a:spcBef>
              <a:buClr>
                <a:schemeClr val="dk1"/>
              </a:buClr>
              <a:buSzPct val="100000"/>
              <a:defRPr sz="1800">
                <a:solidFill>
                  <a:schemeClr val="dk1"/>
                </a:solidFill>
              </a:defRPr>
            </a:lvl9pPr>
          </a:lstStyle>
          <a:p/>
        </p:txBody>
      </p:sp>
      <p:sp>
        <p:nvSpPr>
          <p:cNvPr id="7" name="Shape 7"/>
          <p:cNvSpPr txBox="1"/>
          <p:nvPr>
            <p:ph idx="12" type="sldNum"/>
          </p:nvPr>
        </p:nvSpPr>
        <p:spPr>
          <a:xfrm>
            <a:off y="4749850" x="8556791"/>
            <a:ext cy="393600" cx="548699"/>
          </a:xfrm>
          <a:prstGeom prst="rect">
            <a:avLst/>
          </a:prstGeom>
          <a:noFill/>
          <a:ln>
            <a:noFill/>
          </a:ln>
        </p:spPr>
        <p:txBody>
          <a:bodyPr bIns="91425" rIns="91425" lIns="91425" tIns="91425" anchor="ctr" anchorCtr="0">
            <a:noAutofit/>
          </a:bodyPr>
          <a:lstStyle>
            <a:lvl1pPr algn="r" rtl="0">
              <a:spcBef>
                <a:spcPts val="0"/>
              </a:spcBef>
              <a:buNone/>
              <a:defRPr sz="1300">
                <a:solidFill>
                  <a:schemeClr val="dk2"/>
                </a:solidFill>
              </a:defRPr>
            </a:lvl1pPr>
          </a:lstStyle>
          <a:p>
            <a:pPr lvl="0">
              <a:spcBef>
                <a:spcPts val="0"/>
              </a:spcBef>
              <a:buNone/>
            </a:pPr>
            <a:fld id="{00000000-1234-1234-1234-123412341234}" type="slidenum">
              <a:rPr lang="ja"/>
              <a:t>‹#›</a:t>
            </a:fld>
          </a:p>
        </p:txBody>
      </p:sp>
    </p:spTree>
  </p:cSld>
  <p:clrMap accent2="accent2" accent3="accent3" accent4="accent4" accent5="accent5" accent6="accent6" hlink="hlink" tx2="lt2" tx1="dk1" bg2="dk2" bg1="lt1" folHlink="folHlink" accent1="accent1"/>
  <p:sldLayoutIdLst>
    <p:sldLayoutId id="2147483648" r:id="rId1"/>
    <p:sldLayoutId id="2147483649" r:id="rId2"/>
    <p:sldLayoutId id="2147483650" r:id="rId3"/>
    <p:sldLayoutId id="2147483651" r:id="rId4"/>
    <p:sldLayoutId id="2147483652" r:id="rId5"/>
    <p:sldLayoutId id="2147483653" r:id="rId6"/>
  </p:sldLayoutIdLst>
  <p:hf dt="0" ftr="0" hdr="0"/>
  <p:txStyles>
    <p:title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p:titleStyle>
    <p:body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bodyStyle>
    <p:other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Target="../notesSlides/notesSlide1.xml" Type="http://schemas.openxmlformats.org/officeDocument/2006/relationships/notesSlide" Id="rId2"/><Relationship Target="../slideLayouts/slideLayout1.xml" Type="http://schemas.openxmlformats.org/officeDocument/2006/relationships/slideLayout" Id="rId1"/></Relationships>
</file>

<file path=ppt/slides/_rels/slide10.xml.rels><?xml version="1.0" encoding="UTF-8" standalone="yes"?><Relationships xmlns="http://schemas.openxmlformats.org/package/2006/relationships"><Relationship Target="../notesSlides/notesSlide10.xml" Type="http://schemas.openxmlformats.org/officeDocument/2006/relationships/notesSlide" Id="rId2"/><Relationship Target="../slideLayouts/slideLayout2.xml" Type="http://schemas.openxmlformats.org/officeDocument/2006/relationships/slideLayout" Id="rId1"/></Relationships>
</file>

<file path=ppt/slides/_rels/slide11.xml.rels><?xml version="1.0" encoding="UTF-8" standalone="yes"?><Relationships xmlns="http://schemas.openxmlformats.org/package/2006/relationships"><Relationship Target="../notesSlides/notesSlide11.xml" Type="http://schemas.openxmlformats.org/officeDocument/2006/relationships/notesSlide" Id="rId2"/><Relationship Target="../slideLayouts/slideLayout2.xml" Type="http://schemas.openxmlformats.org/officeDocument/2006/relationships/slideLayout" Id="rId1"/></Relationships>
</file>

<file path=ppt/slides/_rels/slide12.xml.rels><?xml version="1.0" encoding="UTF-8" standalone="yes"?><Relationships xmlns="http://schemas.openxmlformats.org/package/2006/relationships"><Relationship Target="../notesSlides/notesSlide12.xml" Type="http://schemas.openxmlformats.org/officeDocument/2006/relationships/notesSlide" Id="rId2"/><Relationship Target="../slideLayouts/slideLayout2.xml" Type="http://schemas.openxmlformats.org/officeDocument/2006/relationships/slideLayout" Id="rId1"/></Relationships>
</file>

<file path=ppt/slides/_rels/slide13.xml.rels><?xml version="1.0" encoding="UTF-8" standalone="yes"?><Relationships xmlns="http://schemas.openxmlformats.org/package/2006/relationships"><Relationship Target="../notesSlides/notesSlide13.xml" Type="http://schemas.openxmlformats.org/officeDocument/2006/relationships/notesSlide" Id="rId2"/><Relationship Target="../slideLayouts/slideLayout2.xml" Type="http://schemas.openxmlformats.org/officeDocument/2006/relationships/slideLayout" Id="rId1"/><Relationship Target="../media/image12.png" Type="http://schemas.openxmlformats.org/officeDocument/2006/relationships/image" Id="rId3"/></Relationships>
</file>

<file path=ppt/slides/_rels/slide14.xml.rels><?xml version="1.0" encoding="UTF-8" standalone="yes"?><Relationships xmlns="http://schemas.openxmlformats.org/package/2006/relationships"><Relationship Target="../notesSlides/notesSlide14.xml" Type="http://schemas.openxmlformats.org/officeDocument/2006/relationships/notesSlide" Id="rId2"/><Relationship Target="../slideLayouts/slideLayout2.xml" Type="http://schemas.openxmlformats.org/officeDocument/2006/relationships/slideLayout" Id="rId1"/></Relationships>
</file>

<file path=ppt/slides/_rels/slide15.xml.rels><?xml version="1.0" encoding="UTF-8" standalone="yes"?><Relationships xmlns="http://schemas.openxmlformats.org/package/2006/relationships"><Relationship Target="../notesSlides/notesSlide15.xml" Type="http://schemas.openxmlformats.org/officeDocument/2006/relationships/notesSlide" Id="rId2"/><Relationship Target="../slideLayouts/slideLayout2.xml" Type="http://schemas.openxmlformats.org/officeDocument/2006/relationships/slideLayout" Id="rId1"/></Relationships>
</file>

<file path=ppt/slides/_rels/slide16.xml.rels><?xml version="1.0" encoding="UTF-8" standalone="yes"?><Relationships xmlns="http://schemas.openxmlformats.org/package/2006/relationships"><Relationship Target="../notesSlides/notesSlide16.xml" Type="http://schemas.openxmlformats.org/officeDocument/2006/relationships/notesSlide" Id="rId2"/><Relationship Target="../slideLayouts/slideLayout2.xml" Type="http://schemas.openxmlformats.org/officeDocument/2006/relationships/slideLayout" Id="rId1"/></Relationships>
</file>

<file path=ppt/slides/_rels/slide17.xml.rels><?xml version="1.0" encoding="UTF-8" standalone="yes"?><Relationships xmlns="http://schemas.openxmlformats.org/package/2006/relationships"><Relationship Target="../notesSlides/notesSlide17.xml" Type="http://schemas.openxmlformats.org/officeDocument/2006/relationships/notesSlide" Id="rId2"/><Relationship Target="../slideLayouts/slideLayout2.xml" Type="http://schemas.openxmlformats.org/officeDocument/2006/relationships/slideLayout" Id="rId1"/><Relationship Target="../media/image04.png" Type="http://schemas.openxmlformats.org/officeDocument/2006/relationships/image" Id="rId4"/><Relationship Target="../media/image03.png" Type="http://schemas.openxmlformats.org/officeDocument/2006/relationships/image" Id="rId3"/></Relationships>
</file>

<file path=ppt/slides/_rels/slide18.xml.rels><?xml version="1.0" encoding="UTF-8" standalone="yes"?><Relationships xmlns="http://schemas.openxmlformats.org/package/2006/relationships"><Relationship Target="../notesSlides/notesSlide18.xml" Type="http://schemas.openxmlformats.org/officeDocument/2006/relationships/notesSlide" Id="rId2"/><Relationship Target="../slideLayouts/slideLayout2.xml" Type="http://schemas.openxmlformats.org/officeDocument/2006/relationships/slideLayout" Id="rId1"/><Relationship Target="../media/image06.png" Type="http://schemas.openxmlformats.org/officeDocument/2006/relationships/image" Id="rId3"/></Relationships>
</file>

<file path=ppt/slides/_rels/slide19.xml.rels><?xml version="1.0" encoding="UTF-8" standalone="yes"?><Relationships xmlns="http://schemas.openxmlformats.org/package/2006/relationships"><Relationship Target="../notesSlides/notesSlide19.xml" Type="http://schemas.openxmlformats.org/officeDocument/2006/relationships/notesSlide" Id="rId2"/><Relationship Target="../slideLayouts/slideLayout2.xml" Type="http://schemas.openxmlformats.org/officeDocument/2006/relationships/slideLayout" Id="rId1"/></Relationships>
</file>

<file path=ppt/slides/_rels/slide2.xml.rels><?xml version="1.0" encoding="UTF-8" standalone="yes"?><Relationships xmlns="http://schemas.openxmlformats.org/package/2006/relationships"><Relationship Target="../notesSlides/notesSlide2.xml" Type="http://schemas.openxmlformats.org/officeDocument/2006/relationships/notesSlide" Id="rId2"/><Relationship Target="../slideLayouts/slideLayout2.xml" Type="http://schemas.openxmlformats.org/officeDocument/2006/relationships/slideLayout" Id="rId1"/></Relationships>
</file>

<file path=ppt/slides/_rels/slide20.xml.rels><?xml version="1.0" encoding="UTF-8" standalone="yes"?><Relationships xmlns="http://schemas.openxmlformats.org/package/2006/relationships"><Relationship Target="../notesSlides/notesSlide20.xml" Type="http://schemas.openxmlformats.org/officeDocument/2006/relationships/notesSlide" Id="rId2"/><Relationship Target="../slideLayouts/slideLayout2.xml" Type="http://schemas.openxmlformats.org/officeDocument/2006/relationships/slideLayout" Id="rId1"/><Relationship Target="../media/image07.png" Type="http://schemas.openxmlformats.org/officeDocument/2006/relationships/image" Id="rId3"/></Relationships>
</file>

<file path=ppt/slides/_rels/slide21.xml.rels><?xml version="1.0" encoding="UTF-8" standalone="yes"?><Relationships xmlns="http://schemas.openxmlformats.org/package/2006/relationships"><Relationship Target="../notesSlides/notesSlide21.xml" Type="http://schemas.openxmlformats.org/officeDocument/2006/relationships/notesSlide" Id="rId2"/><Relationship Target="../slideLayouts/slideLayout2.xml" Type="http://schemas.openxmlformats.org/officeDocument/2006/relationships/slideLayout" Id="rId1"/></Relationships>
</file>

<file path=ppt/slides/_rels/slide22.xml.rels><?xml version="1.0" encoding="UTF-8" standalone="yes"?><Relationships xmlns="http://schemas.openxmlformats.org/package/2006/relationships"><Relationship Target="../notesSlides/notesSlide22.xml" Type="http://schemas.openxmlformats.org/officeDocument/2006/relationships/notesSlide" Id="rId2"/><Relationship Target="../slideLayouts/slideLayout2.xml" Type="http://schemas.openxmlformats.org/officeDocument/2006/relationships/slideLayout" Id="rId1"/><Relationship Target="../media/image05.png" Type="http://schemas.openxmlformats.org/officeDocument/2006/relationships/image" Id="rId4"/><Relationship Target="../media/image01.png" Type="http://schemas.openxmlformats.org/officeDocument/2006/relationships/image" Id="rId3"/></Relationships>
</file>

<file path=ppt/slides/_rels/slide23.xml.rels><?xml version="1.0" encoding="UTF-8" standalone="yes"?><Relationships xmlns="http://schemas.openxmlformats.org/package/2006/relationships"><Relationship Target="../notesSlides/notesSlide23.xml" Type="http://schemas.openxmlformats.org/officeDocument/2006/relationships/notesSlide" Id="rId2"/><Relationship Target="../slideLayouts/slideLayout2.xml" Type="http://schemas.openxmlformats.org/officeDocument/2006/relationships/slideLayout" Id="rId1"/><Relationship Target="../media/image00.png" Type="http://schemas.openxmlformats.org/officeDocument/2006/relationships/image" Id="rId3"/></Relationships>
</file>

<file path=ppt/slides/_rels/slide24.xml.rels><?xml version="1.0" encoding="UTF-8" standalone="yes"?><Relationships xmlns="http://schemas.openxmlformats.org/package/2006/relationships"><Relationship Target="../notesSlides/notesSlide24.xml" Type="http://schemas.openxmlformats.org/officeDocument/2006/relationships/notesSlide" Id="rId2"/><Relationship Target="../slideLayouts/slideLayout2.xml" Type="http://schemas.openxmlformats.org/officeDocument/2006/relationships/slideLayout" Id="rId1"/><Relationship Target="../media/image08.png" Type="http://schemas.openxmlformats.org/officeDocument/2006/relationships/image" Id="rId4"/><Relationship Target="../media/image02.png" Type="http://schemas.openxmlformats.org/officeDocument/2006/relationships/image" Id="rId3"/></Relationships>
</file>

<file path=ppt/slides/_rels/slide25.xml.rels><?xml version="1.0" encoding="UTF-8" standalone="yes"?><Relationships xmlns="http://schemas.openxmlformats.org/package/2006/relationships"><Relationship Target="../notesSlides/notesSlide25.xml" Type="http://schemas.openxmlformats.org/officeDocument/2006/relationships/notesSlide" Id="rId2"/><Relationship Target="../slideLayouts/slideLayout2.xml" Type="http://schemas.openxmlformats.org/officeDocument/2006/relationships/slideLayout" Id="rId1"/><Relationship Target="../media/image09.png" Type="http://schemas.openxmlformats.org/officeDocument/2006/relationships/image" Id="rId3"/></Relationships>
</file>

<file path=ppt/slides/_rels/slide26.xml.rels><?xml version="1.0" encoding="UTF-8" standalone="yes"?><Relationships xmlns="http://schemas.openxmlformats.org/package/2006/relationships"><Relationship Target="../notesSlides/notesSlide26.xml" Type="http://schemas.openxmlformats.org/officeDocument/2006/relationships/notesSlide" Id="rId2"/><Relationship Target="../slideLayouts/slideLayout2.xml" Type="http://schemas.openxmlformats.org/officeDocument/2006/relationships/slideLayout" Id="rId1"/></Relationships>
</file>

<file path=ppt/slides/_rels/slide27.xml.rels><?xml version="1.0" encoding="UTF-8" standalone="yes"?><Relationships xmlns="http://schemas.openxmlformats.org/package/2006/relationships"><Relationship Target="../notesSlides/notesSlide27.xml" Type="http://schemas.openxmlformats.org/officeDocument/2006/relationships/notesSlide" Id="rId2"/><Relationship Target="../slideLayouts/slideLayout2.xml" Type="http://schemas.openxmlformats.org/officeDocument/2006/relationships/slideLayout" Id="rId1"/></Relationships>
</file>

<file path=ppt/slides/_rels/slide28.xml.rels><?xml version="1.0" encoding="UTF-8" standalone="yes"?><Relationships xmlns="http://schemas.openxmlformats.org/package/2006/relationships"><Relationship Target="../notesSlides/notesSlide28.xml" Type="http://schemas.openxmlformats.org/officeDocument/2006/relationships/notesSlide" Id="rId2"/><Relationship Target="../slideLayouts/slideLayout2.xml" Type="http://schemas.openxmlformats.org/officeDocument/2006/relationships/slideLayout" Id="rId1"/><Relationship Target="../media/image11.png" Type="http://schemas.openxmlformats.org/officeDocument/2006/relationships/image" Id="rId3"/></Relationships>
</file>

<file path=ppt/slides/_rels/slide29.xml.rels><?xml version="1.0" encoding="UTF-8" standalone="yes"?><Relationships xmlns="http://schemas.openxmlformats.org/package/2006/relationships"><Relationship Target="../notesSlides/notesSlide29.xml" Type="http://schemas.openxmlformats.org/officeDocument/2006/relationships/notesSlide" Id="rId2"/><Relationship Target="../slideLayouts/slideLayout2.xml" Type="http://schemas.openxmlformats.org/officeDocument/2006/relationships/slideLayout" Id="rId1"/><Relationship Target="http://da.tani.cs.chs.nihon-u.ac.jp/Bebras/" Type="http://schemas.openxmlformats.org/officeDocument/2006/relationships/hyperlink" TargetMode="External" Id="rId3"/></Relationships>
</file>

<file path=ppt/slides/_rels/slide3.xml.rels><?xml version="1.0" encoding="UTF-8" standalone="yes"?><Relationships xmlns="http://schemas.openxmlformats.org/package/2006/relationships"><Relationship Target="../notesSlides/notesSlide3.xml" Type="http://schemas.openxmlformats.org/officeDocument/2006/relationships/notesSlide" Id="rId2"/><Relationship Target="../slideLayouts/slideLayout2.xml" Type="http://schemas.openxmlformats.org/officeDocument/2006/relationships/slideLayout" Id="rId1"/></Relationships>
</file>

<file path=ppt/slides/_rels/slide30.xml.rels><?xml version="1.0" encoding="UTF-8" standalone="yes"?><Relationships xmlns="http://schemas.openxmlformats.org/package/2006/relationships"><Relationship Target="../notesSlides/notesSlide30.xml" Type="http://schemas.openxmlformats.org/officeDocument/2006/relationships/notesSlide" Id="rId2"/><Relationship Target="../slideLayouts/slideLayout2.xml" Type="http://schemas.openxmlformats.org/officeDocument/2006/relationships/slideLayout" Id="rId1"/></Relationships>
</file>

<file path=ppt/slides/_rels/slide4.xml.rels><?xml version="1.0" encoding="UTF-8" standalone="yes"?><Relationships xmlns="http://schemas.openxmlformats.org/package/2006/relationships"><Relationship Target="../notesSlides/notesSlide4.xml" Type="http://schemas.openxmlformats.org/officeDocument/2006/relationships/notesSlide" Id="rId2"/><Relationship Target="../slideLayouts/slideLayout2.xml" Type="http://schemas.openxmlformats.org/officeDocument/2006/relationships/slideLayout" Id="rId1"/><Relationship Target="../media/image10.png" Type="http://schemas.openxmlformats.org/officeDocument/2006/relationships/image" Id="rId3"/></Relationships>
</file>

<file path=ppt/slides/_rels/slide5.xml.rels><?xml version="1.0" encoding="UTF-8" standalone="yes"?><Relationships xmlns="http://schemas.openxmlformats.org/package/2006/relationships"><Relationship Target="../notesSlides/notesSlide5.xml" Type="http://schemas.openxmlformats.org/officeDocument/2006/relationships/notesSlide" Id="rId2"/><Relationship Target="../slideLayouts/slideLayout2.xml" Type="http://schemas.openxmlformats.org/officeDocument/2006/relationships/slideLayout" Id="rId1"/></Relationships>
</file>

<file path=ppt/slides/_rels/slide6.xml.rels><?xml version="1.0" encoding="UTF-8" standalone="yes"?><Relationships xmlns="http://schemas.openxmlformats.org/package/2006/relationships"><Relationship Target="../notesSlides/notesSlide6.xml" Type="http://schemas.openxmlformats.org/officeDocument/2006/relationships/notesSlide" Id="rId2"/><Relationship Target="../slideLayouts/slideLayout2.xml" Type="http://schemas.openxmlformats.org/officeDocument/2006/relationships/slideLayout" Id="rId1"/></Relationships>
</file>

<file path=ppt/slides/_rels/slide7.xml.rels><?xml version="1.0" encoding="UTF-8" standalone="yes"?><Relationships xmlns="http://schemas.openxmlformats.org/package/2006/relationships"><Relationship Target="../notesSlides/notesSlide7.xml" Type="http://schemas.openxmlformats.org/officeDocument/2006/relationships/notesSlide" Id="rId2"/><Relationship Target="../slideLayouts/slideLayout2.xml" Type="http://schemas.openxmlformats.org/officeDocument/2006/relationships/slideLayout" Id="rId1"/><Relationship Target="http://bebras.eplang.jp/" Type="http://schemas.openxmlformats.org/officeDocument/2006/relationships/hyperlink" TargetMode="External" Id="rId3"/></Relationships>
</file>

<file path=ppt/slides/_rels/slide8.xml.rels><?xml version="1.0" encoding="UTF-8" standalone="yes"?><Relationships xmlns="http://schemas.openxmlformats.org/package/2006/relationships"><Relationship Target="../notesSlides/notesSlide8.xml" Type="http://schemas.openxmlformats.org/officeDocument/2006/relationships/notesSlide" Id="rId2"/><Relationship Target="../slideLayouts/slideLayout2.xml" Type="http://schemas.openxmlformats.org/officeDocument/2006/relationships/slideLayout" Id="rId1"/></Relationships>
</file>

<file path=ppt/slides/_rels/slide9.xml.rels><?xml version="1.0" encoding="UTF-8" standalone="yes"?><Relationships xmlns="http://schemas.openxmlformats.org/package/2006/relationships"><Relationship Target="../notesSlides/notesSlide9.xml" Type="http://schemas.openxmlformats.org/officeDocument/2006/relationships/notesSlide" Id="rId2"/><Relationship Target="../slideLayouts/slideLayout2.xml" Type="http://schemas.openxmlformats.org/officeDocument/2006/relationships/slideLayout" Id="rId1"/></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9" name="Shape 39"/>
        <p:cNvGrpSpPr/>
        <p:nvPr/>
      </p:nvGrpSpPr>
      <p:grpSpPr>
        <a:xfrm>
          <a:off y="0" x="0"/>
          <a:ext cy="0" cx="0"/>
          <a:chOff y="0" x="0"/>
          <a:chExt cy="0" cx="0"/>
        </a:xfrm>
      </p:grpSpPr>
      <p:sp>
        <p:nvSpPr>
          <p:cNvPr id="40" name="Shape 40"/>
          <p:cNvSpPr txBox="1"/>
          <p:nvPr>
            <p:ph type="ctrTitle"/>
          </p:nvPr>
        </p:nvSpPr>
        <p:spPr>
          <a:xfrm>
            <a:off y="1282925" x="32900"/>
            <a:ext cy="2024100" cx="9410400"/>
          </a:xfrm>
          <a:prstGeom prst="rect">
            <a:avLst/>
          </a:prstGeom>
        </p:spPr>
        <p:txBody>
          <a:bodyPr bIns="91425" rIns="91425" lIns="91425" tIns="91425" anchor="b" anchorCtr="0">
            <a:noAutofit/>
          </a:bodyPr>
          <a:lstStyle/>
          <a:p>
            <a:pPr algn="ctr" rtl="0">
              <a:spcBef>
                <a:spcPts val="0"/>
              </a:spcBef>
              <a:buNone/>
            </a:pPr>
            <a:r>
              <a:rPr sz="3200" lang="ja">
                <a:latin typeface="HiraMaruPro-W4"/>
                <a:ea typeface="HiraMaruPro-W4"/>
                <a:cs typeface="HiraMaruPro-W4"/>
                <a:sym typeface="HiraMaruPro-W4"/>
              </a:rPr>
              <a:t>国際情報科学コンテスト『ビーバーコンテスト』</a:t>
            </a:r>
          </a:p>
          <a:p>
            <a:pPr algn="ctr">
              <a:spcBef>
                <a:spcPts val="0"/>
              </a:spcBef>
              <a:buNone/>
            </a:pPr>
            <a:r>
              <a:rPr sz="3200" lang="ja">
                <a:latin typeface="HiraMaruPro-W4"/>
                <a:ea typeface="HiraMaruPro-W4"/>
                <a:cs typeface="HiraMaruPro-W4"/>
                <a:sym typeface="HiraMaruPro-W4"/>
              </a:rPr>
              <a:t>過去問サイト構築支援システムの試作</a:t>
            </a:r>
          </a:p>
        </p:txBody>
      </p:sp>
      <p:sp>
        <p:nvSpPr>
          <p:cNvPr id="41" name="Shape 41"/>
          <p:cNvSpPr txBox="1"/>
          <p:nvPr>
            <p:ph idx="1" type="subTitle"/>
          </p:nvPr>
        </p:nvSpPr>
        <p:spPr>
          <a:xfrm>
            <a:off y="3627023" x="685800"/>
            <a:ext cy="1388999" cx="8275500"/>
          </a:xfrm>
          <a:prstGeom prst="rect">
            <a:avLst/>
          </a:prstGeom>
        </p:spPr>
        <p:txBody>
          <a:bodyPr bIns="91425" rIns="91425" lIns="91425" tIns="91425" anchor="t" anchorCtr="0">
            <a:noAutofit/>
          </a:bodyPr>
          <a:lstStyle/>
          <a:p>
            <a:pPr rtl="0">
              <a:spcBef>
                <a:spcPts val="0"/>
              </a:spcBef>
              <a:buNone/>
            </a:pPr>
            <a:r>
              <a:rPr b="1" lang="ja">
                <a:latin typeface="HiraMaruPro-W4"/>
                <a:ea typeface="HiraMaruPro-W4"/>
                <a:cs typeface="HiraMaruPro-W4"/>
                <a:sym typeface="HiraMaruPro-W4"/>
              </a:rPr>
              <a:t>谷 聖一 研究室</a:t>
            </a:r>
          </a:p>
          <a:p>
            <a:pPr>
              <a:spcBef>
                <a:spcPts val="0"/>
              </a:spcBef>
              <a:buNone/>
            </a:pPr>
            <a:r>
              <a:rPr b="1" lang="ja">
                <a:latin typeface="HiraMaruPro-W4"/>
                <a:ea typeface="HiraMaruPro-W4"/>
                <a:cs typeface="HiraMaruPro-W4"/>
                <a:sym typeface="HiraMaruPro-W4"/>
              </a:rPr>
              <a:t>岩田泰徳・別所一洸・藤崎恭平・藤代健吾</a:t>
            </a:r>
          </a:p>
        </p:txBody>
      </p:sp>
      <p:sp>
        <p:nvSpPr>
          <p:cNvPr id="42" name="Shape 42"/>
          <p:cNvSpPr txBox="1"/>
          <p:nvPr>
            <p:ph idx="12" type="sldNum"/>
          </p:nvPr>
        </p:nvSpPr>
        <p:spPr>
          <a:xfrm>
            <a:off y="4749850" x="8556791"/>
            <a:ext cy="393600" cx="548699"/>
          </a:xfrm>
          <a:prstGeom prst="rect">
            <a:avLst/>
          </a:prstGeom>
        </p:spPr>
        <p:txBody>
          <a:bodyPr bIns="91425" rIns="91425" lIns="91425" tIns="91425" anchor="ctr" anchorCtr="0">
            <a:noAutofit/>
          </a:bodyPr>
          <a:lstStyle/>
          <a:p>
            <a:pPr>
              <a:spcBef>
                <a:spcPts val="0"/>
              </a:spcBef>
              <a:buNone/>
            </a:pPr>
            <a:fld id="{00000000-1234-1234-1234-123412341234}" type="slidenum">
              <a:rPr lang="ja"/>
              <a:t>‹#›</a:t>
            </a:fld>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9" name="Shape 139"/>
        <p:cNvGrpSpPr/>
        <p:nvPr/>
      </p:nvGrpSpPr>
      <p:grpSpPr>
        <a:xfrm>
          <a:off y="0" x="0"/>
          <a:ext cy="0" cx="0"/>
          <a:chOff y="0" x="0"/>
          <a:chExt cy="0" cx="0"/>
        </a:xfrm>
      </p:grpSpPr>
      <p:sp>
        <p:nvSpPr>
          <p:cNvPr id="140" name="Shape 140"/>
          <p:cNvSpPr/>
          <p:nvPr/>
        </p:nvSpPr>
        <p:spPr>
          <a:xfrm>
            <a:off y="1611850" x="305400"/>
            <a:ext cy="1440300" cx="8381400"/>
          </a:xfrm>
          <a:prstGeom prst="roundRect">
            <a:avLst>
              <a:gd fmla="val 16667" name="adj"/>
            </a:avLst>
          </a:prstGeom>
          <a:noFill/>
          <a:ln w="19050" cap="flat">
            <a:solidFill>
              <a:schemeClr val="dk2"/>
            </a:solidFill>
            <a:prstDash val="solid"/>
            <a:round/>
            <a:headEnd w="med" len="med" type="none"/>
            <a:tailEnd w="med" len="med" type="none"/>
          </a:ln>
        </p:spPr>
        <p:txBody>
          <a:bodyPr bIns="91425" rIns="91425" lIns="91425" tIns="91425" anchor="ctr" anchorCtr="0">
            <a:noAutofit/>
          </a:bodyPr>
          <a:lstStyle/>
          <a:p>
            <a:pPr>
              <a:spcBef>
                <a:spcPts val="0"/>
              </a:spcBef>
              <a:buNone/>
            </a:pPr>
            <a:r>
              <a:t/>
            </a:r>
            <a:endParaRPr/>
          </a:p>
        </p:txBody>
      </p:sp>
      <p:sp>
        <p:nvSpPr>
          <p:cNvPr id="141" name="Shape 141"/>
          <p:cNvSpPr txBox="1"/>
          <p:nvPr>
            <p:ph type="title"/>
          </p:nvPr>
        </p:nvSpPr>
        <p:spPr>
          <a:xfrm>
            <a:off y="69675" x="457200"/>
            <a:ext cy="685799" cx="8229600"/>
          </a:xfrm>
          <a:prstGeom prst="rect">
            <a:avLst/>
          </a:prstGeom>
        </p:spPr>
        <p:txBody>
          <a:bodyPr bIns="91425" rIns="91425" lIns="91425" tIns="91425" anchor="b" anchorCtr="0">
            <a:noAutofit/>
          </a:bodyPr>
          <a:lstStyle/>
          <a:p>
            <a:pPr rtl="0" lvl="0">
              <a:spcBef>
                <a:spcPts val="0"/>
              </a:spcBef>
              <a:buNone/>
            </a:pPr>
            <a:r>
              <a:rPr lang="ja">
                <a:latin typeface="HiraMaruPro-W4"/>
                <a:ea typeface="HiraMaruPro-W4"/>
                <a:cs typeface="HiraMaruPro-W4"/>
                <a:sym typeface="HiraMaruPro-W4"/>
              </a:rPr>
              <a:t>1.はじめに</a:t>
            </a:r>
          </a:p>
        </p:txBody>
      </p:sp>
      <p:sp>
        <p:nvSpPr>
          <p:cNvPr id="142" name="Shape 142"/>
          <p:cNvSpPr txBox="1"/>
          <p:nvPr/>
        </p:nvSpPr>
        <p:spPr>
          <a:xfrm>
            <a:off y="565950" x="1305350"/>
            <a:ext cy="491700" cx="7748700"/>
          </a:xfrm>
          <a:prstGeom prst="rect">
            <a:avLst/>
          </a:prstGeom>
          <a:noFill/>
          <a:ln>
            <a:noFill/>
          </a:ln>
        </p:spPr>
        <p:txBody>
          <a:bodyPr bIns="91425" rIns="91425" lIns="91425" tIns="91425" anchor="t" anchorCtr="0">
            <a:noAutofit/>
          </a:bodyPr>
          <a:lstStyle/>
          <a:p>
            <a:pPr rtl="0" lvl="0">
              <a:spcBef>
                <a:spcPts val="0"/>
              </a:spcBef>
              <a:buNone/>
            </a:pPr>
            <a:r>
              <a:rPr b="1" sz="3000" lang="ja">
                <a:solidFill>
                  <a:srgbClr val="FFFFFF"/>
                </a:solidFill>
                <a:latin typeface="HiraMaruPro-W4"/>
                <a:ea typeface="HiraMaruPro-W4"/>
                <a:cs typeface="HiraMaruPro-W4"/>
                <a:sym typeface="HiraMaruPro-W4"/>
              </a:rPr>
              <a:t>-1.4 </a:t>
            </a:r>
            <a:r>
              <a:rPr b="1" sz="3000" lang="ja">
                <a:solidFill>
                  <a:schemeClr val="lt1"/>
                </a:solidFill>
                <a:latin typeface="HiraMaruPro-W4"/>
                <a:ea typeface="HiraMaruPro-W4"/>
                <a:cs typeface="HiraMaruPro-W4"/>
                <a:sym typeface="HiraMaruPro-W4"/>
              </a:rPr>
              <a:t>本</a:t>
            </a:r>
            <a:r>
              <a:rPr b="1" sz="3000" lang="ja">
                <a:solidFill>
                  <a:srgbClr val="FFFFFF"/>
                </a:solidFill>
                <a:latin typeface="HiraMaruPro-W4"/>
                <a:ea typeface="HiraMaruPro-W4"/>
                <a:cs typeface="HiraMaruPro-W4"/>
                <a:sym typeface="HiraMaruPro-W4"/>
              </a:rPr>
              <a:t>演習の内容</a:t>
            </a:r>
          </a:p>
        </p:txBody>
      </p:sp>
      <p:sp>
        <p:nvSpPr>
          <p:cNvPr id="143" name="Shape 143"/>
          <p:cNvSpPr txBox="1"/>
          <p:nvPr/>
        </p:nvSpPr>
        <p:spPr>
          <a:xfrm>
            <a:off y="1395825" x="476250"/>
            <a:ext cy="1656300" cx="8381400"/>
          </a:xfrm>
          <a:prstGeom prst="rect">
            <a:avLst/>
          </a:prstGeom>
          <a:noFill/>
          <a:ln>
            <a:noFill/>
          </a:ln>
        </p:spPr>
        <p:txBody>
          <a:bodyPr bIns="91425" rIns="91425" lIns="91425" tIns="91425" anchor="t" anchorCtr="0">
            <a:noAutofit/>
          </a:bodyPr>
          <a:lstStyle/>
          <a:p>
            <a:pPr rtl="0" lvl="0">
              <a:spcBef>
                <a:spcPts val="0"/>
              </a:spcBef>
              <a:buNone/>
            </a:pPr>
            <a:r>
              <a:rPr b="1" sz="1800" lang="ja">
                <a:solidFill>
                  <a:srgbClr val="252525"/>
                </a:solidFill>
                <a:latin typeface="HiraMaruPro-W4"/>
                <a:ea typeface="HiraMaruPro-W4"/>
                <a:cs typeface="HiraMaruPro-W4"/>
                <a:sym typeface="HiraMaruPro-W4"/>
              </a:rPr>
              <a:t>CMSとは?</a:t>
            </a:r>
          </a:p>
          <a:p>
            <a:pPr rtl="0" lvl="0">
              <a:spcBef>
                <a:spcPts val="0"/>
              </a:spcBef>
              <a:buNone/>
            </a:pPr>
            <a:r>
              <a:t/>
            </a:r>
            <a:endParaRPr b="1" sz="1800">
              <a:solidFill>
                <a:schemeClr val="dk1"/>
              </a:solidFill>
              <a:latin typeface="HiraMaruProN-W4"/>
              <a:ea typeface="HiraMaruProN-W4"/>
              <a:cs typeface="HiraMaruProN-W4"/>
              <a:sym typeface="HiraMaruProN-W4"/>
            </a:endParaRPr>
          </a:p>
          <a:p>
            <a:pPr rtl="0">
              <a:spcBef>
                <a:spcPts val="0"/>
              </a:spcBef>
              <a:buNone/>
            </a:pPr>
            <a:r>
              <a:rPr b="1" sz="1800" lang="ja">
                <a:solidFill>
                  <a:schemeClr val="dk1"/>
                </a:solidFill>
                <a:latin typeface="HiraMaruProN-W4"/>
                <a:ea typeface="HiraMaruProN-W4"/>
                <a:cs typeface="HiraMaruProN-W4"/>
                <a:sym typeface="HiraMaruProN-W4"/>
              </a:rPr>
              <a:t>コンテンツ・マネジメント・システム(CMS)は、</a:t>
            </a:r>
          </a:p>
          <a:p>
            <a:pPr rtl="0">
              <a:spcBef>
                <a:spcPts val="0"/>
              </a:spcBef>
              <a:buNone/>
            </a:pPr>
            <a:r>
              <a:rPr b="1" sz="1800" lang="ja">
                <a:solidFill>
                  <a:schemeClr val="dk1"/>
                </a:solidFill>
                <a:latin typeface="HiraMaruPro-W4"/>
                <a:ea typeface="HiraMaruPro-W4"/>
                <a:cs typeface="HiraMaruPro-W4"/>
                <a:sym typeface="HiraMaruPro-W4"/>
              </a:rPr>
              <a:t>Webコンテンツ</a:t>
            </a:r>
            <a:r>
              <a:rPr b="1" sz="1800" lang="ja">
                <a:solidFill>
                  <a:srgbClr val="202020"/>
                </a:solidFill>
                <a:latin typeface="HiraMaruPro-W4"/>
                <a:ea typeface="HiraMaruPro-W4"/>
                <a:cs typeface="HiraMaruPro-W4"/>
                <a:sym typeface="HiraMaruPro-W4"/>
              </a:rPr>
              <a:t>を構成するテキストや画像、レイアウト情報などを一元的に</a:t>
            </a:r>
          </a:p>
          <a:p>
            <a:pPr rtl="0" lvl="0">
              <a:spcBef>
                <a:spcPts val="0"/>
              </a:spcBef>
              <a:buNone/>
            </a:pPr>
            <a:r>
              <a:rPr b="1" sz="1800" lang="ja">
                <a:solidFill>
                  <a:srgbClr val="202020"/>
                </a:solidFill>
                <a:latin typeface="HiraMaruPro-W4"/>
                <a:ea typeface="HiraMaruPro-W4"/>
                <a:cs typeface="HiraMaruPro-W4"/>
                <a:sym typeface="HiraMaruPro-W4"/>
              </a:rPr>
              <a:t>保存・管理し、サイト構築をソフトウェアで自動的に行うようにしたシステム</a:t>
            </a:r>
          </a:p>
        </p:txBody>
      </p:sp>
      <p:sp>
        <p:nvSpPr>
          <p:cNvPr id="144" name="Shape 144"/>
          <p:cNvSpPr txBox="1"/>
          <p:nvPr/>
        </p:nvSpPr>
        <p:spPr>
          <a:xfrm>
            <a:off y="3099875" x="6639225"/>
            <a:ext cy="345599" cx="2876100"/>
          </a:xfrm>
          <a:prstGeom prst="rect">
            <a:avLst/>
          </a:prstGeom>
          <a:noFill/>
          <a:ln>
            <a:noFill/>
          </a:ln>
        </p:spPr>
        <p:txBody>
          <a:bodyPr bIns="91425" rIns="91425" lIns="91425" tIns="91425" anchor="ctr" anchorCtr="0">
            <a:noAutofit/>
          </a:bodyPr>
          <a:lstStyle/>
          <a:p>
            <a:pPr rtl="0" lvl="0">
              <a:spcBef>
                <a:spcPts val="0"/>
              </a:spcBef>
              <a:buNone/>
            </a:pPr>
            <a:r>
              <a:rPr b="1" sz="1800" lang="ja">
                <a:solidFill>
                  <a:srgbClr val="252525"/>
                </a:solidFill>
                <a:latin typeface="HiraMaruProN-W4"/>
                <a:ea typeface="HiraMaruProN-W4"/>
                <a:cs typeface="HiraMaruProN-W4"/>
                <a:sym typeface="HiraMaruProN-W4"/>
              </a:rPr>
              <a:t> </a:t>
            </a:r>
            <a:r>
              <a:rPr b="1" sz="1000" lang="ja">
                <a:solidFill>
                  <a:srgbClr val="252525"/>
                </a:solidFill>
                <a:latin typeface="HiraMaruProN-W4"/>
                <a:ea typeface="HiraMaruProN-W4"/>
                <a:cs typeface="HiraMaruProN-W4"/>
                <a:sym typeface="HiraMaruProN-W4"/>
              </a:rPr>
              <a:t>[参照:http://e-words.jp/w/CMS.html]</a:t>
            </a:r>
          </a:p>
        </p:txBody>
      </p:sp>
      <p:sp>
        <p:nvSpPr>
          <p:cNvPr id="145" name="Shape 145"/>
          <p:cNvSpPr txBox="1"/>
          <p:nvPr/>
        </p:nvSpPr>
        <p:spPr>
          <a:xfrm>
            <a:off y="3311175" x="457200"/>
            <a:ext cy="491700" cx="5104799"/>
          </a:xfrm>
          <a:prstGeom prst="rect">
            <a:avLst/>
          </a:prstGeom>
          <a:noFill/>
          <a:ln>
            <a:noFill/>
          </a:ln>
        </p:spPr>
        <p:txBody>
          <a:bodyPr bIns="91425" rIns="91425" lIns="91425" tIns="91425" anchor="ctr" anchorCtr="0">
            <a:noAutofit/>
          </a:bodyPr>
          <a:lstStyle/>
          <a:p>
            <a:pPr rtl="0" lvl="0">
              <a:spcBef>
                <a:spcPts val="0"/>
              </a:spcBef>
              <a:spcAft>
                <a:spcPts val="1400"/>
              </a:spcAft>
              <a:buNone/>
            </a:pPr>
            <a:r>
              <a:rPr b="1" sz="2400" lang="ja">
                <a:latin typeface="HiraMaruProN-W4"/>
                <a:ea typeface="HiraMaruProN-W4"/>
                <a:cs typeface="HiraMaruProN-W4"/>
                <a:sym typeface="HiraMaruProN-W4"/>
              </a:rPr>
              <a:t>ビーバーコンテスト情報ページでは</a:t>
            </a:r>
          </a:p>
        </p:txBody>
      </p:sp>
      <p:sp>
        <p:nvSpPr>
          <p:cNvPr id="146" name="Shape 146"/>
          <p:cNvSpPr txBox="1"/>
          <p:nvPr/>
        </p:nvSpPr>
        <p:spPr>
          <a:xfrm>
            <a:off y="4430425" x="457200"/>
            <a:ext cy="521999" cx="8807400"/>
          </a:xfrm>
          <a:prstGeom prst="rect">
            <a:avLst/>
          </a:prstGeom>
          <a:noFill/>
          <a:ln>
            <a:noFill/>
          </a:ln>
        </p:spPr>
        <p:txBody>
          <a:bodyPr bIns="91425" rIns="91425" lIns="91425" tIns="91425" anchor="t" anchorCtr="0">
            <a:noAutofit/>
          </a:bodyPr>
          <a:lstStyle/>
          <a:p>
            <a:pPr>
              <a:spcBef>
                <a:spcPts val="0"/>
              </a:spcBef>
              <a:buNone/>
            </a:pPr>
            <a:r>
              <a:rPr b="1" sz="2400" lang="ja">
                <a:solidFill>
                  <a:schemeClr val="dk1"/>
                </a:solidFill>
                <a:latin typeface="HiraMaruProN-W4"/>
                <a:ea typeface="HiraMaruProN-W4"/>
                <a:cs typeface="HiraMaruProN-W4"/>
                <a:sym typeface="HiraMaruProN-W4"/>
              </a:rPr>
              <a:t>→「チャレンジしよう！」ページ</a:t>
            </a:r>
            <a:r>
              <a:rPr b="1" sz="2400" lang="ja">
                <a:solidFill>
                  <a:srgbClr val="252525"/>
                </a:solidFill>
                <a:latin typeface="HiraMaruProN-W4"/>
                <a:ea typeface="HiraMaruProN-W4"/>
                <a:cs typeface="HiraMaruProN-W4"/>
                <a:sym typeface="HiraMaruProN-W4"/>
              </a:rPr>
              <a:t>導入により必要な機能が変化</a:t>
            </a:r>
          </a:p>
        </p:txBody>
      </p:sp>
      <p:sp>
        <p:nvSpPr>
          <p:cNvPr id="147" name="Shape 147"/>
          <p:cNvSpPr txBox="1"/>
          <p:nvPr>
            <p:ph idx="12" type="sldNum"/>
          </p:nvPr>
        </p:nvSpPr>
        <p:spPr>
          <a:xfrm>
            <a:off y="4749850" x="8556791"/>
            <a:ext cy="393600" cx="548699"/>
          </a:xfrm>
          <a:prstGeom prst="rect">
            <a:avLst/>
          </a:prstGeom>
        </p:spPr>
        <p:txBody>
          <a:bodyPr bIns="91425" rIns="91425" lIns="91425" tIns="91425" anchor="ctr" anchorCtr="0">
            <a:noAutofit/>
          </a:bodyPr>
          <a:lstStyle/>
          <a:p>
            <a:pPr>
              <a:spcBef>
                <a:spcPts val="0"/>
              </a:spcBef>
              <a:buNone/>
            </a:pPr>
            <a:fld id="{00000000-1234-1234-1234-123412341234}" type="slidenum">
              <a:rPr lang="ja"/>
              <a:t>‹#›</a:t>
            </a:fld>
          </a:p>
        </p:txBody>
      </p:sp>
      <p:sp>
        <p:nvSpPr>
          <p:cNvPr id="148" name="Shape 148"/>
          <p:cNvSpPr txBox="1"/>
          <p:nvPr/>
        </p:nvSpPr>
        <p:spPr>
          <a:xfrm>
            <a:off y="3692475" x="826200"/>
            <a:ext cy="621300" cx="7681499"/>
          </a:xfrm>
          <a:prstGeom prst="rect">
            <a:avLst/>
          </a:prstGeom>
          <a:noFill/>
          <a:ln>
            <a:noFill/>
          </a:ln>
        </p:spPr>
        <p:txBody>
          <a:bodyPr bIns="91425" rIns="91425" lIns="91425" tIns="91425" anchor="ctr" anchorCtr="0">
            <a:noAutofit/>
          </a:bodyPr>
          <a:lstStyle/>
          <a:p>
            <a:pPr rtl="0" lvl="0">
              <a:spcBef>
                <a:spcPts val="0"/>
              </a:spcBef>
              <a:buNone/>
            </a:pPr>
            <a:r>
              <a:rPr b="1" sz="3000" lang="ja">
                <a:solidFill>
                  <a:srgbClr val="6AA84F"/>
                </a:solidFill>
                <a:latin typeface="HiraMaruProN-W4"/>
                <a:ea typeface="HiraMaruProN-W4"/>
                <a:cs typeface="HiraMaruProN-W4"/>
                <a:sym typeface="HiraMaruProN-W4"/>
              </a:rPr>
              <a:t>「</a:t>
            </a:r>
            <a:r>
              <a:rPr b="1" sz="3000" lang="ja">
                <a:solidFill>
                  <a:srgbClr val="6AA84F"/>
                </a:solidFill>
                <a:latin typeface="HiraMaruProN-W4"/>
                <a:ea typeface="HiraMaruProN-W4"/>
                <a:cs typeface="HiraMaruProN-W4"/>
                <a:sym typeface="HiraMaruProN-W4"/>
              </a:rPr>
              <a:t>Quick Homepage Maker</a:t>
            </a:r>
            <a:r>
              <a:rPr b="1" sz="3000" lang="ja">
                <a:solidFill>
                  <a:srgbClr val="6AA84F"/>
                </a:solidFill>
                <a:latin typeface="HiraMaruProN-W4"/>
                <a:ea typeface="HiraMaruProN-W4"/>
                <a:cs typeface="HiraMaruProN-W4"/>
                <a:sym typeface="HiraMaruProN-W4"/>
              </a:rPr>
              <a:t>」</a:t>
            </a:r>
          </a:p>
        </p:txBody>
      </p:sp>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45"/>
                                        </p:tgtEl>
                                        <p:attrNameLst>
                                          <p:attrName>style.visibility</p:attrName>
                                        </p:attrNameLst>
                                      </p:cBhvr>
                                      <p:to>
                                        <p:strVal val="visible"/>
                                      </p:to>
                                    </p:set>
                                    <p:animEffect transition="in" filter="fade">
                                      <p:cBhvr>
                                        <p:cTn dur="400"/>
                                        <p:tgtEl>
                                          <p:spTgt spid="145"/>
                                        </p:tgtEl>
                                      </p:cBhvr>
                                    </p:animEffect>
                                  </p:childTnLst>
                                </p:cTn>
                              </p:par>
                              <p:par>
                                <p:cTn presetID="10" fill="hold" presetSubtype="0" presetClass="entr" nodeType="withEffect">
                                  <p:stCondLst>
                                    <p:cond delay="0"/>
                                  </p:stCondLst>
                                  <p:childTnLst>
                                    <p:set>
                                      <p:cBhvr>
                                        <p:cTn dur="1" fill="hold">
                                          <p:stCondLst>
                                            <p:cond delay="0"/>
                                          </p:stCondLst>
                                        </p:cTn>
                                        <p:tgtEl>
                                          <p:spTgt spid="148"/>
                                        </p:tgtEl>
                                        <p:attrNameLst>
                                          <p:attrName>style.visibility</p:attrName>
                                        </p:attrNameLst>
                                      </p:cBhvr>
                                      <p:to>
                                        <p:strVal val="visible"/>
                                      </p:to>
                                    </p:set>
                                    <p:animEffect transition="in" filter="fade">
                                      <p:cBhvr>
                                        <p:cTn dur="400"/>
                                        <p:tgtEl>
                                          <p:spTgt spid="148"/>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46"/>
                                        </p:tgtEl>
                                        <p:attrNameLst>
                                          <p:attrName>style.visibility</p:attrName>
                                        </p:attrNameLst>
                                      </p:cBhvr>
                                      <p:to>
                                        <p:strVal val="visible"/>
                                      </p:to>
                                    </p:set>
                                    <p:animEffect transition="in" filter="fade">
                                      <p:cBhvr>
                                        <p:cTn dur="700"/>
                                        <p:tgtEl>
                                          <p:spTgt spid="14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2" name="Shape 152"/>
        <p:cNvGrpSpPr/>
        <p:nvPr/>
      </p:nvGrpSpPr>
      <p:grpSpPr>
        <a:xfrm>
          <a:off y="0" x="0"/>
          <a:ext cy="0" cx="0"/>
          <a:chOff y="0" x="0"/>
          <a:chExt cy="0" cx="0"/>
        </a:xfrm>
      </p:grpSpPr>
      <p:sp>
        <p:nvSpPr>
          <p:cNvPr id="153" name="Shape 153"/>
          <p:cNvSpPr/>
          <p:nvPr/>
        </p:nvSpPr>
        <p:spPr>
          <a:xfrm>
            <a:off y="1598375" x="457200"/>
            <a:ext cy="1881299" cx="8192999"/>
          </a:xfrm>
          <a:prstGeom prst="ellipse">
            <a:avLst/>
          </a:prstGeom>
          <a:noFill/>
          <a:ln w="19050" cap="flat">
            <a:solidFill>
              <a:schemeClr val="dk2"/>
            </a:solidFill>
            <a:prstDash val="solid"/>
            <a:round/>
            <a:headEnd w="med" len="med" type="none"/>
            <a:tailEnd w="med" len="med" type="none"/>
          </a:ln>
        </p:spPr>
        <p:txBody>
          <a:bodyPr bIns="91425" rIns="91425" lIns="91425" tIns="91425" anchor="ctr" anchorCtr="0">
            <a:noAutofit/>
          </a:bodyPr>
          <a:lstStyle/>
          <a:p>
            <a:pPr>
              <a:spcBef>
                <a:spcPts val="0"/>
              </a:spcBef>
              <a:buNone/>
            </a:pPr>
            <a:r>
              <a:t/>
            </a:r>
            <a:endParaRPr/>
          </a:p>
        </p:txBody>
      </p:sp>
      <p:sp>
        <p:nvSpPr>
          <p:cNvPr id="154" name="Shape 154"/>
          <p:cNvSpPr txBox="1"/>
          <p:nvPr>
            <p:ph type="title"/>
          </p:nvPr>
        </p:nvSpPr>
        <p:spPr>
          <a:xfrm>
            <a:off y="69675" x="457200"/>
            <a:ext cy="685799" cx="8229600"/>
          </a:xfrm>
          <a:prstGeom prst="rect">
            <a:avLst/>
          </a:prstGeom>
        </p:spPr>
        <p:txBody>
          <a:bodyPr bIns="91425" rIns="91425" lIns="91425" tIns="91425" anchor="b" anchorCtr="0">
            <a:noAutofit/>
          </a:bodyPr>
          <a:lstStyle/>
          <a:p>
            <a:pPr rtl="0" lvl="0">
              <a:spcBef>
                <a:spcPts val="0"/>
              </a:spcBef>
              <a:buNone/>
            </a:pPr>
            <a:r>
              <a:rPr lang="ja">
                <a:latin typeface="HiraMaruPro-W4"/>
                <a:ea typeface="HiraMaruPro-W4"/>
                <a:cs typeface="HiraMaruPro-W4"/>
                <a:sym typeface="HiraMaruPro-W4"/>
              </a:rPr>
              <a:t>1.はじめに</a:t>
            </a:r>
          </a:p>
        </p:txBody>
      </p:sp>
      <p:sp>
        <p:nvSpPr>
          <p:cNvPr id="155" name="Shape 155"/>
          <p:cNvSpPr txBox="1"/>
          <p:nvPr/>
        </p:nvSpPr>
        <p:spPr>
          <a:xfrm>
            <a:off y="565950" x="1305350"/>
            <a:ext cy="491700" cx="7748700"/>
          </a:xfrm>
          <a:prstGeom prst="rect">
            <a:avLst/>
          </a:prstGeom>
          <a:noFill/>
          <a:ln>
            <a:noFill/>
          </a:ln>
        </p:spPr>
        <p:txBody>
          <a:bodyPr bIns="91425" rIns="91425" lIns="91425" tIns="91425" anchor="t" anchorCtr="0">
            <a:noAutofit/>
          </a:bodyPr>
          <a:lstStyle/>
          <a:p>
            <a:pPr rtl="0" lvl="0">
              <a:spcBef>
                <a:spcPts val="0"/>
              </a:spcBef>
              <a:buNone/>
            </a:pPr>
            <a:r>
              <a:rPr b="1" sz="3000" lang="ja">
                <a:solidFill>
                  <a:srgbClr val="FFFFFF"/>
                </a:solidFill>
                <a:latin typeface="HiraMaruPro-W4"/>
                <a:ea typeface="HiraMaruPro-W4"/>
                <a:cs typeface="HiraMaruPro-W4"/>
                <a:sym typeface="HiraMaruPro-W4"/>
              </a:rPr>
              <a:t>-1.4 </a:t>
            </a:r>
            <a:r>
              <a:rPr b="1" sz="3000" lang="ja">
                <a:solidFill>
                  <a:schemeClr val="lt1"/>
                </a:solidFill>
                <a:latin typeface="HiraMaruPro-W4"/>
                <a:ea typeface="HiraMaruPro-W4"/>
                <a:cs typeface="HiraMaruPro-W4"/>
                <a:sym typeface="HiraMaruPro-W4"/>
              </a:rPr>
              <a:t>本</a:t>
            </a:r>
            <a:r>
              <a:rPr b="1" sz="3000" lang="ja">
                <a:solidFill>
                  <a:srgbClr val="FFFFFF"/>
                </a:solidFill>
                <a:latin typeface="HiraMaruPro-W4"/>
                <a:ea typeface="HiraMaruPro-W4"/>
                <a:cs typeface="HiraMaruPro-W4"/>
                <a:sym typeface="HiraMaruPro-W4"/>
              </a:rPr>
              <a:t>演習の内容</a:t>
            </a:r>
          </a:p>
        </p:txBody>
      </p:sp>
      <p:sp>
        <p:nvSpPr>
          <p:cNvPr id="156" name="Shape 156"/>
          <p:cNvSpPr/>
          <p:nvPr/>
        </p:nvSpPr>
        <p:spPr>
          <a:xfrm>
            <a:off y="1197575" x="2845200"/>
            <a:ext cy="842400" cx="3453600"/>
          </a:xfrm>
          <a:prstGeom prst="ellipse">
            <a:avLst/>
          </a:prstGeom>
          <a:solidFill>
            <a:srgbClr val="A4C2F4"/>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rtl="0" lvl="0">
              <a:spcBef>
                <a:spcPts val="0"/>
              </a:spcBef>
              <a:buNone/>
            </a:pPr>
            <a:r>
              <a:rPr b="1" sz="2400" lang="ja">
                <a:solidFill>
                  <a:srgbClr val="252525"/>
                </a:solidFill>
                <a:latin typeface="HiraMaruProN-W4"/>
                <a:ea typeface="HiraMaruProN-W4"/>
                <a:cs typeface="HiraMaruProN-W4"/>
                <a:sym typeface="HiraMaruProN-W4"/>
              </a:rPr>
              <a:t>目的の実現方法</a:t>
            </a:r>
          </a:p>
        </p:txBody>
      </p:sp>
      <p:sp>
        <p:nvSpPr>
          <p:cNvPr id="157" name="Shape 157"/>
          <p:cNvSpPr/>
          <p:nvPr/>
        </p:nvSpPr>
        <p:spPr>
          <a:xfrm>
            <a:off y="2179900" x="2826900"/>
            <a:ext cy="1135500" cx="3453600"/>
          </a:xfrm>
          <a:prstGeom prst="ellipse">
            <a:avLst/>
          </a:prstGeom>
          <a:solidFill>
            <a:schemeClr val="accent1"/>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algn="ctr" rtl="0">
              <a:spcBef>
                <a:spcPts val="0"/>
              </a:spcBef>
              <a:buNone/>
            </a:pPr>
            <a:r>
              <a:rPr b="1" sz="2400" lang="ja">
                <a:solidFill>
                  <a:srgbClr val="252525"/>
                </a:solidFill>
                <a:latin typeface="HiraMaruPro-W4"/>
                <a:ea typeface="HiraMaruPro-W4"/>
                <a:cs typeface="HiraMaruPro-W4"/>
                <a:sym typeface="HiraMaruPro-W4"/>
              </a:rPr>
              <a:t>CMSの変更</a:t>
            </a:r>
          </a:p>
          <a:p>
            <a:pPr algn="ctr" rtl="0" lvl="0">
              <a:spcBef>
                <a:spcPts val="0"/>
              </a:spcBef>
              <a:buNone/>
            </a:pPr>
            <a:r>
              <a:rPr b="1" sz="2400" lang="ja">
                <a:solidFill>
                  <a:srgbClr val="252525"/>
                </a:solidFill>
                <a:latin typeface="HiraMaruPro-W4"/>
                <a:ea typeface="HiraMaruPro-W4"/>
                <a:cs typeface="HiraMaruPro-W4"/>
                <a:sym typeface="HiraMaruPro-W4"/>
              </a:rPr>
              <a:t>サイト再構築</a:t>
            </a:r>
          </a:p>
        </p:txBody>
      </p:sp>
      <p:sp>
        <p:nvSpPr>
          <p:cNvPr id="158" name="Shape 158"/>
          <p:cNvSpPr txBox="1"/>
          <p:nvPr>
            <p:ph idx="12" type="sldNum"/>
          </p:nvPr>
        </p:nvSpPr>
        <p:spPr>
          <a:xfrm>
            <a:off y="4749850" x="8556791"/>
            <a:ext cy="393600" cx="548699"/>
          </a:xfrm>
          <a:prstGeom prst="rect">
            <a:avLst/>
          </a:prstGeom>
        </p:spPr>
        <p:txBody>
          <a:bodyPr bIns="91425" rIns="91425" lIns="91425" tIns="91425" anchor="ctr" anchorCtr="0">
            <a:noAutofit/>
          </a:bodyPr>
          <a:lstStyle/>
          <a:p>
            <a:pPr>
              <a:spcBef>
                <a:spcPts val="0"/>
              </a:spcBef>
              <a:buNone/>
            </a:pPr>
            <a:fld id="{00000000-1234-1234-1234-123412341234}" type="slidenum">
              <a:rPr lang="ja"/>
              <a:t>‹#›</a:t>
            </a:fld>
          </a:p>
        </p:txBody>
      </p:sp>
      <p:sp>
        <p:nvSpPr>
          <p:cNvPr id="159" name="Shape 159"/>
          <p:cNvSpPr txBox="1"/>
          <p:nvPr/>
        </p:nvSpPr>
        <p:spPr>
          <a:xfrm>
            <a:off y="4437650" x="2826900"/>
            <a:ext cy="536400" cx="3855599"/>
          </a:xfrm>
          <a:prstGeom prst="rect">
            <a:avLst/>
          </a:prstGeom>
          <a:noFill/>
          <a:ln>
            <a:noFill/>
          </a:ln>
        </p:spPr>
        <p:txBody>
          <a:bodyPr bIns="91425" rIns="91425" lIns="91425" tIns="91425" anchor="t" anchorCtr="0">
            <a:noAutofit/>
          </a:bodyPr>
          <a:lstStyle/>
          <a:p>
            <a:pPr rtl="0" lvl="0">
              <a:spcBef>
                <a:spcPts val="0"/>
              </a:spcBef>
              <a:buNone/>
            </a:pPr>
            <a:r>
              <a:rPr b="1" sz="2400" lang="ja">
                <a:latin typeface="HiraMaruProN-W4"/>
                <a:ea typeface="HiraMaruProN-W4"/>
                <a:cs typeface="HiraMaruProN-W4"/>
                <a:sym typeface="HiraMaruProN-W4"/>
              </a:rPr>
              <a:t>現在の環境は変更できない</a:t>
            </a:r>
          </a:p>
        </p:txBody>
      </p:sp>
      <p:sp>
        <p:nvSpPr>
          <p:cNvPr id="160" name="Shape 160"/>
          <p:cNvSpPr/>
          <p:nvPr/>
        </p:nvSpPr>
        <p:spPr>
          <a:xfrm>
            <a:off y="3712225" x="1492450"/>
            <a:ext cy="536400" cx="6516599"/>
          </a:xfrm>
          <a:prstGeom prst="chevron">
            <a:avLst>
              <a:gd fmla="val 50000" name="adj"/>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rtl="0" lvl="0">
              <a:spcBef>
                <a:spcPts val="0"/>
              </a:spcBef>
              <a:buNone/>
            </a:pPr>
            <a:r>
              <a:rPr b="1" sz="2400" lang="ja">
                <a:solidFill>
                  <a:schemeClr val="dk1"/>
                </a:solidFill>
                <a:latin typeface="HiraMaruProN-W4"/>
                <a:ea typeface="HiraMaruProN-W4"/>
                <a:cs typeface="HiraMaruProN-W4"/>
                <a:sym typeface="HiraMaruProN-W4"/>
              </a:rPr>
              <a:t>ビーバーコンテスト運営体制による制約</a:t>
            </a:r>
          </a:p>
        </p:txBody>
      </p:sp>
      <p:sp>
        <p:nvSpPr>
          <p:cNvPr id="161" name="Shape 161"/>
          <p:cNvSpPr/>
          <p:nvPr/>
        </p:nvSpPr>
        <p:spPr>
          <a:xfrm>
            <a:off y="2056300" x="3214800"/>
            <a:ext cy="1382700" cx="2677799"/>
          </a:xfrm>
          <a:prstGeom prst="mathMultiply">
            <a:avLst>
              <a:gd fmla="val 6060" name="adj1"/>
            </a:avLst>
          </a:prstGeom>
          <a:solidFill>
            <a:schemeClr val="accent6"/>
          </a:solidFill>
          <a:ln w="19050" cap="flat">
            <a:solidFill>
              <a:schemeClr val="accent6"/>
            </a:solidFill>
            <a:prstDash val="solid"/>
            <a:round/>
            <a:headEnd w="med" len="med" type="none"/>
            <a:tailEnd w="med" len="med" type="none"/>
          </a:ln>
        </p:spPr>
        <p:txBody>
          <a:bodyPr bIns="91425" rIns="91425" lIns="91425" tIns="91425" anchor="ctr" anchorCtr="0">
            <a:noAutofit/>
          </a:bodyPr>
          <a:lstStyle/>
          <a:p>
            <a:pPr>
              <a:spcBef>
                <a:spcPts val="0"/>
              </a:spcBef>
              <a:buNone/>
            </a:pPr>
            <a:r>
              <a:t/>
            </a:r>
            <a:endParaRPr/>
          </a:p>
        </p:txBody>
      </p:sp>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57"/>
                                        </p:tgtEl>
                                        <p:attrNameLst>
                                          <p:attrName>style.visibility</p:attrName>
                                        </p:attrNameLst>
                                      </p:cBhvr>
                                      <p:to>
                                        <p:strVal val="visible"/>
                                      </p:to>
                                    </p:set>
                                    <p:animEffect transition="in" filter="fade">
                                      <p:cBhvr>
                                        <p:cTn dur="400"/>
                                        <p:tgtEl>
                                          <p:spTgt spid="157"/>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60"/>
                                        </p:tgtEl>
                                        <p:attrNameLst>
                                          <p:attrName>style.visibility</p:attrName>
                                        </p:attrNameLst>
                                      </p:cBhvr>
                                      <p:to>
                                        <p:strVal val="visible"/>
                                      </p:to>
                                    </p:set>
                                    <p:animEffect transition="in" filter="fade">
                                      <p:cBhvr>
                                        <p:cTn dur="100"/>
                                        <p:tgtEl>
                                          <p:spTgt spid="160"/>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59"/>
                                        </p:tgtEl>
                                        <p:attrNameLst>
                                          <p:attrName>style.visibility</p:attrName>
                                        </p:attrNameLst>
                                      </p:cBhvr>
                                      <p:to>
                                        <p:strVal val="visible"/>
                                      </p:to>
                                    </p:set>
                                    <p:animEffect transition="in" filter="fade">
                                      <p:cBhvr>
                                        <p:cTn dur="300"/>
                                        <p:tgtEl>
                                          <p:spTgt spid="159"/>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61"/>
                                        </p:tgtEl>
                                        <p:attrNameLst>
                                          <p:attrName>style.visibility</p:attrName>
                                        </p:attrNameLst>
                                      </p:cBhvr>
                                      <p:to>
                                        <p:strVal val="visible"/>
                                      </p:to>
                                    </p:set>
                                    <p:animEffect transition="in" filter="fade">
                                      <p:cBhvr>
                                        <p:cTn dur="200"/>
                                        <p:tgtEl>
                                          <p:spTgt spid="16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5" name="Shape 165"/>
        <p:cNvGrpSpPr/>
        <p:nvPr/>
      </p:nvGrpSpPr>
      <p:grpSpPr>
        <a:xfrm>
          <a:off y="0" x="0"/>
          <a:ext cy="0" cx="0"/>
          <a:chOff y="0" x="0"/>
          <a:chExt cy="0" cx="0"/>
        </a:xfrm>
      </p:grpSpPr>
      <p:cxnSp>
        <p:nvCxnSpPr>
          <p:cNvPr id="166" name="Shape 166"/>
          <p:cNvCxnSpPr>
            <a:stCxn id="167" idx="2"/>
            <a:endCxn id="168" idx="0"/>
          </p:cNvCxnSpPr>
          <p:nvPr/>
        </p:nvCxnSpPr>
        <p:spPr>
          <a:xfrm>
            <a:off y="2800599" x="6782073"/>
            <a:ext cy="1792800" cx="0"/>
          </a:xfrm>
          <a:prstGeom prst="straightConnector1">
            <a:avLst/>
          </a:prstGeom>
          <a:noFill/>
          <a:ln w="76200" cap="flat">
            <a:solidFill>
              <a:schemeClr val="dk2"/>
            </a:solidFill>
            <a:prstDash val="solid"/>
            <a:round/>
            <a:headEnd w="lg" len="lg" type="none"/>
            <a:tailEnd w="lg" len="lg" type="triangle"/>
          </a:ln>
        </p:spPr>
      </p:cxnSp>
      <p:cxnSp>
        <p:nvCxnSpPr>
          <p:cNvPr id="169" name="Shape 169"/>
          <p:cNvCxnSpPr>
            <a:stCxn id="170" idx="2"/>
            <a:endCxn id="171" idx="0"/>
          </p:cNvCxnSpPr>
          <p:nvPr/>
        </p:nvCxnSpPr>
        <p:spPr>
          <a:xfrm>
            <a:off y="2786732" x="2191886"/>
            <a:ext cy="1806600" cx="0"/>
          </a:xfrm>
          <a:prstGeom prst="straightConnector1">
            <a:avLst/>
          </a:prstGeom>
          <a:noFill/>
          <a:ln w="76200" cap="flat">
            <a:solidFill>
              <a:schemeClr val="dk2"/>
            </a:solidFill>
            <a:prstDash val="solid"/>
            <a:round/>
            <a:headEnd w="lg" len="lg" type="none"/>
            <a:tailEnd w="lg" len="lg" type="triangle"/>
          </a:ln>
        </p:spPr>
      </p:cxnSp>
      <p:sp>
        <p:nvSpPr>
          <p:cNvPr id="172" name="Shape 172"/>
          <p:cNvSpPr txBox="1"/>
          <p:nvPr>
            <p:ph type="title"/>
          </p:nvPr>
        </p:nvSpPr>
        <p:spPr>
          <a:xfrm>
            <a:off y="69675" x="457200"/>
            <a:ext cy="685799" cx="8229600"/>
          </a:xfrm>
          <a:prstGeom prst="rect">
            <a:avLst/>
          </a:prstGeom>
        </p:spPr>
        <p:txBody>
          <a:bodyPr bIns="91425" rIns="91425" lIns="91425" tIns="91425" anchor="b" anchorCtr="0">
            <a:noAutofit/>
          </a:bodyPr>
          <a:lstStyle/>
          <a:p>
            <a:pPr rtl="0" lvl="0">
              <a:spcBef>
                <a:spcPts val="0"/>
              </a:spcBef>
              <a:buNone/>
            </a:pPr>
            <a:r>
              <a:rPr lang="ja">
                <a:latin typeface="HiraMaruPro-W4"/>
                <a:ea typeface="HiraMaruPro-W4"/>
                <a:cs typeface="HiraMaruPro-W4"/>
                <a:sym typeface="HiraMaruPro-W4"/>
              </a:rPr>
              <a:t>1.はじめに</a:t>
            </a:r>
          </a:p>
        </p:txBody>
      </p:sp>
      <p:sp>
        <p:nvSpPr>
          <p:cNvPr id="173" name="Shape 173"/>
          <p:cNvSpPr txBox="1"/>
          <p:nvPr/>
        </p:nvSpPr>
        <p:spPr>
          <a:xfrm>
            <a:off y="565950" x="1305350"/>
            <a:ext cy="491700" cx="7748700"/>
          </a:xfrm>
          <a:prstGeom prst="rect">
            <a:avLst/>
          </a:prstGeom>
          <a:noFill/>
          <a:ln>
            <a:noFill/>
          </a:ln>
        </p:spPr>
        <p:txBody>
          <a:bodyPr bIns="91425" rIns="91425" lIns="91425" tIns="91425" anchor="t" anchorCtr="0">
            <a:noAutofit/>
          </a:bodyPr>
          <a:lstStyle/>
          <a:p>
            <a:pPr rtl="0" lvl="0">
              <a:spcBef>
                <a:spcPts val="0"/>
              </a:spcBef>
              <a:buNone/>
            </a:pPr>
            <a:r>
              <a:rPr b="1" sz="3000" lang="ja">
                <a:solidFill>
                  <a:srgbClr val="FFFFFF"/>
                </a:solidFill>
                <a:latin typeface="HiraMaruPro-W4"/>
                <a:ea typeface="HiraMaruPro-W4"/>
                <a:cs typeface="HiraMaruPro-W4"/>
                <a:sym typeface="HiraMaruPro-W4"/>
              </a:rPr>
              <a:t>-1.4 </a:t>
            </a:r>
            <a:r>
              <a:rPr b="1" sz="3000" lang="ja">
                <a:solidFill>
                  <a:schemeClr val="lt1"/>
                </a:solidFill>
                <a:latin typeface="HiraMaruPro-W4"/>
                <a:ea typeface="HiraMaruPro-W4"/>
                <a:cs typeface="HiraMaruPro-W4"/>
                <a:sym typeface="HiraMaruPro-W4"/>
              </a:rPr>
              <a:t>本</a:t>
            </a:r>
            <a:r>
              <a:rPr b="1" sz="3000" lang="ja">
                <a:solidFill>
                  <a:srgbClr val="FFFFFF"/>
                </a:solidFill>
                <a:latin typeface="HiraMaruPro-W4"/>
                <a:ea typeface="HiraMaruPro-W4"/>
                <a:cs typeface="HiraMaruPro-W4"/>
                <a:sym typeface="HiraMaruPro-W4"/>
              </a:rPr>
              <a:t>演習の内容</a:t>
            </a:r>
          </a:p>
        </p:txBody>
      </p:sp>
      <p:sp>
        <p:nvSpPr>
          <p:cNvPr id="168" name="Shape 168"/>
          <p:cNvSpPr/>
          <p:nvPr/>
        </p:nvSpPr>
        <p:spPr>
          <a:xfrm>
            <a:off y="4593425" x="5931125"/>
            <a:ext cy="457800" cx="1701900"/>
          </a:xfrm>
          <a:prstGeom prst="rect">
            <a:avLst/>
          </a:prstGeom>
          <a:solidFill>
            <a:schemeClr val="lt2"/>
          </a:solidFill>
          <a:ln w="38100" cap="flat">
            <a:solidFill>
              <a:schemeClr val="dk2"/>
            </a:solidFill>
            <a:prstDash val="solid"/>
            <a:round/>
            <a:headEnd w="med" len="med" type="none"/>
            <a:tailEnd w="med" len="med" type="none"/>
          </a:ln>
        </p:spPr>
        <p:txBody>
          <a:bodyPr bIns="91425" rIns="91425" lIns="91425" tIns="91425" anchor="ctr" anchorCtr="0">
            <a:noAutofit/>
          </a:bodyPr>
          <a:lstStyle/>
          <a:p>
            <a:pPr algn="ctr" rtl="0" lvl="0">
              <a:spcBef>
                <a:spcPts val="0"/>
              </a:spcBef>
              <a:buNone/>
            </a:pPr>
            <a:r>
              <a:rPr b="1" sz="1800" lang="ja">
                <a:solidFill>
                  <a:schemeClr val="dk1"/>
                </a:solidFill>
                <a:latin typeface="HiraMaruPro-W4"/>
                <a:ea typeface="HiraMaruPro-W4"/>
                <a:cs typeface="HiraMaruPro-W4"/>
                <a:sym typeface="HiraMaruPro-W4"/>
              </a:rPr>
              <a:t>作業の軽減</a:t>
            </a:r>
          </a:p>
        </p:txBody>
      </p:sp>
      <p:sp>
        <p:nvSpPr>
          <p:cNvPr id="171" name="Shape 171"/>
          <p:cNvSpPr/>
          <p:nvPr/>
        </p:nvSpPr>
        <p:spPr>
          <a:xfrm>
            <a:off y="4593425" x="1340925"/>
            <a:ext cy="457800" cx="1701900"/>
          </a:xfrm>
          <a:prstGeom prst="rect">
            <a:avLst/>
          </a:prstGeom>
          <a:solidFill>
            <a:schemeClr val="lt2"/>
          </a:solidFill>
          <a:ln w="38100" cap="flat">
            <a:solidFill>
              <a:schemeClr val="dk2"/>
            </a:solidFill>
            <a:prstDash val="solid"/>
            <a:round/>
            <a:headEnd w="med" len="med" type="none"/>
            <a:tailEnd w="med" len="med" type="none"/>
          </a:ln>
        </p:spPr>
        <p:txBody>
          <a:bodyPr bIns="91425" rIns="91425" lIns="91425" tIns="91425" anchor="ctr" anchorCtr="0">
            <a:noAutofit/>
          </a:bodyPr>
          <a:lstStyle/>
          <a:p>
            <a:pPr algn="ctr" rtl="0" lvl="0">
              <a:spcBef>
                <a:spcPts val="0"/>
              </a:spcBef>
              <a:buNone/>
            </a:pPr>
            <a:r>
              <a:rPr b="1" sz="1800" lang="ja">
                <a:solidFill>
                  <a:schemeClr val="dk1"/>
                </a:solidFill>
                <a:latin typeface="HiraMaruPro-W4"/>
                <a:ea typeface="HiraMaruPro-W4"/>
                <a:cs typeface="HiraMaruPro-W4"/>
                <a:sym typeface="HiraMaruPro-W4"/>
              </a:rPr>
              <a:t>問題点の解消</a:t>
            </a:r>
          </a:p>
        </p:txBody>
      </p:sp>
      <p:grpSp>
        <p:nvGrpSpPr>
          <p:cNvPr id="174" name="Shape 174"/>
          <p:cNvGrpSpPr/>
          <p:nvPr/>
        </p:nvGrpSpPr>
        <p:grpSpPr>
          <a:xfrm>
            <a:off y="1230705" x="716948"/>
            <a:ext cy="1556027" cx="2949875"/>
            <a:chOff y="1487250" x="124225"/>
            <a:chExt cy="2150099" cx="4326599"/>
          </a:xfrm>
        </p:grpSpPr>
        <p:sp>
          <p:nvSpPr>
            <p:cNvPr id="170" name="Shape 170"/>
            <p:cNvSpPr/>
            <p:nvPr/>
          </p:nvSpPr>
          <p:spPr>
            <a:xfrm>
              <a:off y="1506150" x="124225"/>
              <a:ext cy="2131199" cx="4326599"/>
            </a:xfrm>
            <a:prstGeom prst="roundRect">
              <a:avLst>
                <a:gd fmla="val 8775" name="adj"/>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rtl="0" lvl="0">
                <a:spcBef>
                  <a:spcPts val="600"/>
                </a:spcBef>
                <a:buNone/>
              </a:pPr>
              <a:r>
                <a:t/>
              </a:r>
              <a:endParaRPr b="1" sz="1200">
                <a:solidFill>
                  <a:srgbClr val="252525"/>
                </a:solidFill>
                <a:latin typeface="HiraMaruPro-W4"/>
                <a:ea typeface="HiraMaruPro-W4"/>
                <a:cs typeface="HiraMaruPro-W4"/>
                <a:sym typeface="HiraMaruPro-W4"/>
              </a:endParaRPr>
            </a:p>
            <a:p>
              <a:pPr rtl="0" lvl="0">
                <a:spcBef>
                  <a:spcPts val="600"/>
                </a:spcBef>
                <a:buNone/>
              </a:pPr>
              <a:r>
                <a:rPr b="1" sz="1200" lang="ja">
                  <a:solidFill>
                    <a:srgbClr val="252525"/>
                  </a:solidFill>
                  <a:latin typeface="HiraMaruPro-W4"/>
                  <a:ea typeface="HiraMaruPro-W4"/>
                  <a:cs typeface="HiraMaruPro-W4"/>
                  <a:sym typeface="HiraMaruPro-W4"/>
                </a:rPr>
                <a:t>・正誤判定が排他的に選択できない点</a:t>
              </a:r>
            </a:p>
            <a:p>
              <a:pPr rtl="0" lvl="0">
                <a:spcBef>
                  <a:spcPts val="600"/>
                </a:spcBef>
                <a:buNone/>
              </a:pPr>
              <a:r>
                <a:rPr b="1" sz="1200" lang="ja">
                  <a:solidFill>
                    <a:srgbClr val="252525"/>
                  </a:solidFill>
                  <a:latin typeface="HiraMaruPro-W4"/>
                  <a:ea typeface="HiraMaruPro-W4"/>
                  <a:cs typeface="HiraMaruPro-W4"/>
                  <a:sym typeface="HiraMaruPro-W4"/>
                </a:rPr>
                <a:t>・HTMLのソースを閲覧することで</a:t>
              </a:r>
            </a:p>
            <a:p>
              <a:pPr rtl="0" lvl="0">
                <a:spcBef>
                  <a:spcPts val="600"/>
                </a:spcBef>
                <a:buNone/>
              </a:pPr>
              <a:r>
                <a:rPr b="1" sz="1200" lang="ja">
                  <a:solidFill>
                    <a:srgbClr val="252525"/>
                  </a:solidFill>
                  <a:latin typeface="HiraMaruPro-W4"/>
                  <a:ea typeface="HiraMaruPro-W4"/>
                  <a:cs typeface="HiraMaruPro-W4"/>
                  <a:sym typeface="HiraMaruPro-W4"/>
                </a:rPr>
                <a:t>   正答が判明してしまう点</a:t>
              </a:r>
            </a:p>
          </p:txBody>
        </p:sp>
        <p:sp>
          <p:nvSpPr>
            <p:cNvPr id="175" name="Shape 175"/>
            <p:cNvSpPr/>
            <p:nvPr/>
          </p:nvSpPr>
          <p:spPr>
            <a:xfrm>
              <a:off y="1487250" x="124225"/>
              <a:ext cy="582599" cx="4326599"/>
            </a:xfrm>
            <a:prstGeom prst="round2SameRect">
              <a:avLst>
                <a:gd fmla="val 16667" name="adj1"/>
                <a:gd fmla="val 0" name="adj2"/>
              </a:avLst>
            </a:prstGeom>
            <a:solidFill>
              <a:srgbClr val="A4C2F4"/>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rtl="0" lvl="0">
                <a:spcBef>
                  <a:spcPts val="0"/>
                </a:spcBef>
                <a:buNone/>
              </a:pPr>
              <a:r>
                <a:rPr b="1" sz="1100" lang="ja">
                  <a:solidFill>
                    <a:schemeClr val="dk1"/>
                  </a:solidFill>
                  <a:latin typeface="HiraMaruProN-W4"/>
                  <a:ea typeface="HiraMaruProN-W4"/>
                  <a:cs typeface="HiraMaruProN-W4"/>
                  <a:sym typeface="HiraMaruProN-W4"/>
                </a:rPr>
                <a:t>「チャレンジしよう！」ページの問題点</a:t>
              </a:r>
            </a:p>
          </p:txBody>
        </p:sp>
      </p:grpSp>
      <p:grpSp>
        <p:nvGrpSpPr>
          <p:cNvPr id="176" name="Shape 176"/>
          <p:cNvGrpSpPr/>
          <p:nvPr/>
        </p:nvGrpSpPr>
        <p:grpSpPr>
          <a:xfrm>
            <a:off y="1216835" x="5311895"/>
            <a:ext cy="1583763" cx="2940357"/>
            <a:chOff y="1487250" x="124225"/>
            <a:chExt cy="2150099" cx="4326599"/>
          </a:xfrm>
        </p:grpSpPr>
        <p:sp>
          <p:nvSpPr>
            <p:cNvPr id="167" name="Shape 167"/>
            <p:cNvSpPr/>
            <p:nvPr/>
          </p:nvSpPr>
          <p:spPr>
            <a:xfrm>
              <a:off y="1506150" x="124225"/>
              <a:ext cy="2131199" cx="4326599"/>
            </a:xfrm>
            <a:prstGeom prst="roundRect">
              <a:avLst>
                <a:gd fmla="val 8775" name="adj"/>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rtl="0" lvl="0">
                <a:spcBef>
                  <a:spcPts val="600"/>
                </a:spcBef>
                <a:buNone/>
              </a:pPr>
              <a:r>
                <a:t/>
              </a:r>
              <a:endParaRPr b="1" sz="1200">
                <a:solidFill>
                  <a:srgbClr val="333333"/>
                </a:solidFill>
                <a:latin typeface="HiraMaruPro-W4"/>
                <a:ea typeface="HiraMaruPro-W4"/>
                <a:cs typeface="HiraMaruPro-W4"/>
                <a:sym typeface="HiraMaruPro-W4"/>
              </a:endParaRPr>
            </a:p>
            <a:p>
              <a:pPr rtl="0" lvl="0">
                <a:spcBef>
                  <a:spcPts val="600"/>
                </a:spcBef>
                <a:buNone/>
              </a:pPr>
              <a:r>
                <a:t/>
              </a:r>
              <a:endParaRPr b="1" sz="1200">
                <a:solidFill>
                  <a:srgbClr val="333333"/>
                </a:solidFill>
                <a:latin typeface="HiraMaruPro-W4"/>
                <a:ea typeface="HiraMaruPro-W4"/>
                <a:cs typeface="HiraMaruPro-W4"/>
                <a:sym typeface="HiraMaruPro-W4"/>
              </a:endParaRPr>
            </a:p>
            <a:p>
              <a:pPr rtl="0" lvl="0">
                <a:spcBef>
                  <a:spcPts val="600"/>
                </a:spcBef>
                <a:buNone/>
              </a:pPr>
              <a:r>
                <a:rPr b="1" sz="1200" lang="ja">
                  <a:solidFill>
                    <a:srgbClr val="333333"/>
                  </a:solidFill>
                  <a:latin typeface="HiraMaruPro-W4"/>
                  <a:ea typeface="HiraMaruPro-W4"/>
                  <a:cs typeface="HiraMaruPro-W4"/>
                  <a:sym typeface="HiraMaruPro-W4"/>
                </a:rPr>
                <a:t>毎年コンテストが行われることで</a:t>
              </a:r>
            </a:p>
            <a:p>
              <a:pPr rtl="0" lvl="0">
                <a:spcBef>
                  <a:spcPts val="600"/>
                </a:spcBef>
                <a:buNone/>
              </a:pPr>
              <a:r>
                <a:rPr b="1" sz="1200" lang="ja">
                  <a:solidFill>
                    <a:srgbClr val="333333"/>
                  </a:solidFill>
                  <a:latin typeface="HiraMaruPro-W4"/>
                  <a:ea typeface="HiraMaruPro-W4"/>
                  <a:cs typeface="HiraMaruPro-W4"/>
                  <a:sym typeface="HiraMaruPro-W4"/>
                </a:rPr>
                <a:t>新しい問題が増えるので</a:t>
              </a:r>
            </a:p>
            <a:p>
              <a:pPr rtl="0" lvl="0">
                <a:spcBef>
                  <a:spcPts val="600"/>
                </a:spcBef>
                <a:buNone/>
              </a:pPr>
              <a:r>
                <a:rPr b="1" sz="1200" lang="ja">
                  <a:solidFill>
                    <a:srgbClr val="333333"/>
                  </a:solidFill>
                  <a:latin typeface="HiraMaruPro-W4"/>
                  <a:ea typeface="HiraMaruPro-W4"/>
                  <a:cs typeface="HiraMaruPro-W4"/>
                  <a:sym typeface="HiraMaruPro-W4"/>
                </a:rPr>
                <a:t>チャレンジ問題の更新を行う</a:t>
              </a:r>
            </a:p>
            <a:p>
              <a:pPr rtl="0" lvl="0">
                <a:spcBef>
                  <a:spcPts val="600"/>
                </a:spcBef>
                <a:buNone/>
              </a:pPr>
              <a:r>
                <a:t/>
              </a:r>
              <a:endParaRPr b="1" sz="1200">
                <a:solidFill>
                  <a:srgbClr val="252525"/>
                </a:solidFill>
                <a:latin typeface="HiraMaruPro-W4"/>
                <a:ea typeface="HiraMaruPro-W4"/>
                <a:cs typeface="HiraMaruPro-W4"/>
                <a:sym typeface="HiraMaruPro-W4"/>
              </a:endParaRPr>
            </a:p>
          </p:txBody>
        </p:sp>
        <p:sp>
          <p:nvSpPr>
            <p:cNvPr id="177" name="Shape 177"/>
            <p:cNvSpPr/>
            <p:nvPr/>
          </p:nvSpPr>
          <p:spPr>
            <a:xfrm>
              <a:off y="1487250" x="124225"/>
              <a:ext cy="584700" cx="4326599"/>
            </a:xfrm>
            <a:prstGeom prst="round2SameRect">
              <a:avLst>
                <a:gd fmla="val 16667" name="adj1"/>
                <a:gd fmla="val 0" name="adj2"/>
              </a:avLst>
            </a:prstGeom>
            <a:solidFill>
              <a:srgbClr val="A4C2F4"/>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algn="ctr" rtl="0" lvl="0">
                <a:spcBef>
                  <a:spcPts val="0"/>
                </a:spcBef>
                <a:buNone/>
              </a:pPr>
              <a:r>
                <a:rPr b="1" sz="1800" lang="ja">
                  <a:solidFill>
                    <a:schemeClr val="dk1"/>
                  </a:solidFill>
                  <a:latin typeface="HiraMaruPro-W4"/>
                  <a:ea typeface="HiraMaruPro-W4"/>
                  <a:cs typeface="HiraMaruPro-W4"/>
                  <a:sym typeface="HiraMaruPro-W4"/>
                </a:rPr>
                <a:t>毎年発生する作業</a:t>
              </a:r>
            </a:p>
          </p:txBody>
        </p:sp>
      </p:grpSp>
      <p:sp>
        <p:nvSpPr>
          <p:cNvPr id="178" name="Shape 178"/>
          <p:cNvSpPr/>
          <p:nvPr/>
        </p:nvSpPr>
        <p:spPr>
          <a:xfrm>
            <a:off y="2923050" x="1695050"/>
            <a:ext cy="1041299" cx="5632799"/>
          </a:xfrm>
          <a:prstGeom prst="rect">
            <a:avLst/>
          </a:prstGeom>
          <a:solidFill>
            <a:schemeClr val="accent4"/>
          </a:solidFill>
          <a:ln w="19050" cap="flat">
            <a:solidFill>
              <a:schemeClr val="accent4"/>
            </a:solidFill>
            <a:prstDash val="solid"/>
            <a:round/>
            <a:headEnd w="med" len="med" type="none"/>
            <a:tailEnd w="med" len="med" type="none"/>
          </a:ln>
        </p:spPr>
        <p:txBody>
          <a:bodyPr bIns="91425" rIns="91425" lIns="91425" tIns="91425" anchor="ctr" anchorCtr="0">
            <a:noAutofit/>
          </a:bodyPr>
          <a:lstStyle/>
          <a:p>
            <a:pPr algn="ctr" rtl="0" lvl="0">
              <a:spcBef>
                <a:spcPts val="600"/>
              </a:spcBef>
              <a:buNone/>
            </a:pPr>
            <a:r>
              <a:rPr b="1" sz="2400" lang="ja">
                <a:solidFill>
                  <a:schemeClr val="dk1"/>
                </a:solidFill>
                <a:latin typeface="HiraMaruPro-W4"/>
                <a:ea typeface="HiraMaruPro-W4"/>
                <a:cs typeface="HiraMaruPro-W4"/>
                <a:sym typeface="HiraMaruPro-W4"/>
              </a:rPr>
              <a:t>「チャレンジしよう!」ページの</a:t>
            </a:r>
          </a:p>
          <a:p>
            <a:pPr algn="ctr" rtl="0" lvl="0">
              <a:spcBef>
                <a:spcPts val="600"/>
              </a:spcBef>
              <a:buNone/>
            </a:pPr>
            <a:r>
              <a:rPr b="1" sz="2400" lang="ja">
                <a:solidFill>
                  <a:schemeClr val="dk1"/>
                </a:solidFill>
                <a:latin typeface="HiraMaruPro-W4"/>
                <a:ea typeface="HiraMaruPro-W4"/>
                <a:cs typeface="HiraMaruPro-W4"/>
                <a:sym typeface="HiraMaruPro-W4"/>
              </a:rPr>
              <a:t>選択肢部分を半自動生成するシステム</a:t>
            </a:r>
          </a:p>
        </p:txBody>
      </p:sp>
      <p:sp>
        <p:nvSpPr>
          <p:cNvPr id="179" name="Shape 179"/>
          <p:cNvSpPr txBox="1"/>
          <p:nvPr>
            <p:ph idx="12" type="sldNum"/>
          </p:nvPr>
        </p:nvSpPr>
        <p:spPr>
          <a:xfrm>
            <a:off y="4749850" x="8556791"/>
            <a:ext cy="393600" cx="548699"/>
          </a:xfrm>
          <a:prstGeom prst="rect">
            <a:avLst/>
          </a:prstGeom>
        </p:spPr>
        <p:txBody>
          <a:bodyPr bIns="91425" rIns="91425" lIns="91425" tIns="91425" anchor="ctr" anchorCtr="0">
            <a:noAutofit/>
          </a:bodyPr>
          <a:lstStyle/>
          <a:p>
            <a:pPr>
              <a:spcBef>
                <a:spcPts val="0"/>
              </a:spcBef>
              <a:buNone/>
            </a:pPr>
            <a:fld id="{00000000-1234-1234-1234-123412341234}" type="slidenum">
              <a:rPr lang="ja"/>
              <a:t>‹#›</a:t>
            </a:fld>
          </a:p>
        </p:txBody>
      </p:sp>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2" fill="hold" presetSubtype="8" presetClass="entr" nodeType="clickEffect">
                                  <p:stCondLst>
                                    <p:cond delay="0"/>
                                  </p:stCondLst>
                                  <p:childTnLst>
                                    <p:set>
                                      <p:cBhvr>
                                        <p:cTn dur="1" fill="hold">
                                          <p:stCondLst>
                                            <p:cond delay="0"/>
                                          </p:stCondLst>
                                        </p:cTn>
                                        <p:tgtEl>
                                          <p:spTgt spid="178"/>
                                        </p:tgtEl>
                                        <p:attrNameLst>
                                          <p:attrName>style.visibility</p:attrName>
                                        </p:attrNameLst>
                                      </p:cBhvr>
                                      <p:to>
                                        <p:strVal val="visible"/>
                                      </p:to>
                                    </p:set>
                                    <p:anim calcmode="lin" valueType="num">
                                      <p:cBhvr additive="base">
                                        <p:cTn dur="400"/>
                                        <p:tgtEl>
                                          <p:spTgt spid="178"/>
                                        </p:tgtEl>
                                        <p:attrNameLst>
                                          <p:attrName>ppt_x</p:attrName>
                                        </p:attrNameLst>
                                      </p:cBhvr>
                                      <p:tavLst>
                                        <p:tav tm="0" fmla="">
                                          <p:val>
                                            <p:strVal val="#ppt_x-1"/>
                                          </p:val>
                                        </p:tav>
                                        <p:tav tm="100000" fmla="">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3" name="Shape 183"/>
        <p:cNvGrpSpPr/>
        <p:nvPr/>
      </p:nvGrpSpPr>
      <p:grpSpPr>
        <a:xfrm>
          <a:off y="0" x="0"/>
          <a:ext cy="0" cx="0"/>
          <a:chOff y="0" x="0"/>
          <a:chExt cy="0" cx="0"/>
        </a:xfrm>
      </p:grpSpPr>
      <p:sp>
        <p:nvSpPr>
          <p:cNvPr id="184" name="Shape 184"/>
          <p:cNvSpPr/>
          <p:nvPr/>
        </p:nvSpPr>
        <p:spPr>
          <a:xfrm>
            <a:off y="-47750" x="-130100"/>
            <a:ext cy="5275799" cx="9390599"/>
          </a:xfrm>
          <a:prstGeom prst="rect">
            <a:avLst/>
          </a:prstGeom>
          <a:solidFill>
            <a:srgbClr val="FFFFFF"/>
          </a:solidFill>
          <a:ln w="19050" cap="flat">
            <a:solidFill>
              <a:srgbClr val="FFFFFF"/>
            </a:solidFill>
            <a:prstDash val="solid"/>
            <a:round/>
            <a:headEnd w="med" len="med" type="none"/>
            <a:tailEnd w="med" len="med" type="none"/>
          </a:ln>
        </p:spPr>
        <p:txBody>
          <a:bodyPr bIns="91425" rIns="91425" lIns="91425" tIns="91425" anchor="ctr" anchorCtr="0">
            <a:noAutofit/>
          </a:bodyPr>
          <a:lstStyle/>
          <a:p>
            <a:pPr>
              <a:spcBef>
                <a:spcPts val="0"/>
              </a:spcBef>
              <a:buNone/>
            </a:pPr>
            <a:r>
              <a:t/>
            </a:r>
            <a:endParaRPr/>
          </a:p>
        </p:txBody>
      </p:sp>
      <p:sp>
        <p:nvSpPr>
          <p:cNvPr id="185" name="Shape 185"/>
          <p:cNvSpPr txBox="1"/>
          <p:nvPr>
            <p:ph type="title"/>
          </p:nvPr>
        </p:nvSpPr>
        <p:spPr>
          <a:xfrm>
            <a:off y="69675" x="457200"/>
            <a:ext cy="685799" cx="8229600"/>
          </a:xfrm>
          <a:prstGeom prst="rect">
            <a:avLst/>
          </a:prstGeom>
        </p:spPr>
        <p:txBody>
          <a:bodyPr bIns="91425" rIns="91425" lIns="91425" tIns="91425" anchor="b" anchorCtr="0">
            <a:noAutofit/>
          </a:bodyPr>
          <a:lstStyle/>
          <a:p>
            <a:pPr rtl="0" lvl="0">
              <a:spcBef>
                <a:spcPts val="0"/>
              </a:spcBef>
              <a:buNone/>
            </a:pPr>
            <a:r>
              <a:rPr lang="ja">
                <a:latin typeface="HiraMaruPro-W4"/>
                <a:ea typeface="HiraMaruPro-W4"/>
                <a:cs typeface="HiraMaruPro-W4"/>
                <a:sym typeface="HiraMaruPro-W4"/>
              </a:rPr>
              <a:t>1.はじめに</a:t>
            </a:r>
          </a:p>
        </p:txBody>
      </p:sp>
      <p:sp>
        <p:nvSpPr>
          <p:cNvPr id="186" name="Shape 186"/>
          <p:cNvSpPr txBox="1"/>
          <p:nvPr/>
        </p:nvSpPr>
        <p:spPr>
          <a:xfrm>
            <a:off y="565950" x="1305350"/>
            <a:ext cy="491700" cx="7748700"/>
          </a:xfrm>
          <a:prstGeom prst="rect">
            <a:avLst/>
          </a:prstGeom>
          <a:noFill/>
          <a:ln>
            <a:noFill/>
          </a:ln>
        </p:spPr>
        <p:txBody>
          <a:bodyPr bIns="91425" rIns="91425" lIns="91425" tIns="91425" anchor="t" anchorCtr="0">
            <a:noAutofit/>
          </a:bodyPr>
          <a:lstStyle/>
          <a:p>
            <a:pPr rtl="0" lvl="0">
              <a:spcBef>
                <a:spcPts val="0"/>
              </a:spcBef>
              <a:buNone/>
            </a:pPr>
            <a:r>
              <a:rPr sz="3000" lang="ja">
                <a:solidFill>
                  <a:srgbClr val="FFFFFF"/>
                </a:solidFill>
                <a:latin typeface="HiraMaruPro-W4"/>
                <a:ea typeface="HiraMaruPro-W4"/>
                <a:cs typeface="HiraMaruPro-W4"/>
                <a:sym typeface="HiraMaruPro-W4"/>
              </a:rPr>
              <a:t>-1.４ </a:t>
            </a:r>
            <a:r>
              <a:rPr sz="3000" lang="ja">
                <a:solidFill>
                  <a:schemeClr val="lt1"/>
                </a:solidFill>
                <a:latin typeface="HiraMaruPro-W4"/>
                <a:ea typeface="HiraMaruPro-W4"/>
                <a:cs typeface="HiraMaruPro-W4"/>
                <a:sym typeface="HiraMaruPro-W4"/>
              </a:rPr>
              <a:t>本</a:t>
            </a:r>
            <a:r>
              <a:rPr sz="3000" lang="ja">
                <a:solidFill>
                  <a:srgbClr val="FFFFFF"/>
                </a:solidFill>
                <a:latin typeface="HiraMaruPro-W4"/>
                <a:ea typeface="HiraMaruPro-W4"/>
                <a:cs typeface="HiraMaruPro-W4"/>
                <a:sym typeface="HiraMaruPro-W4"/>
              </a:rPr>
              <a:t>演習の内容</a:t>
            </a:r>
          </a:p>
        </p:txBody>
      </p:sp>
      <p:pic>
        <p:nvPicPr>
          <p:cNvPr id="187" name="Shape 187"/>
          <p:cNvPicPr preferRelativeResize="0"/>
          <p:nvPr/>
        </p:nvPicPr>
        <p:blipFill>
          <a:blip r:embed="rId3">
            <a:alphaModFix/>
          </a:blip>
          <a:stretch>
            <a:fillRect/>
          </a:stretch>
        </p:blipFill>
        <p:spPr>
          <a:xfrm>
            <a:off y="0" x="1550545"/>
            <a:ext cy="5143498" cx="6042908"/>
          </a:xfrm>
          <a:prstGeom prst="rect">
            <a:avLst/>
          </a:prstGeom>
          <a:noFill/>
          <a:ln>
            <a:noFill/>
          </a:ln>
        </p:spPr>
      </p:pic>
      <p:sp>
        <p:nvSpPr>
          <p:cNvPr id="188" name="Shape 188"/>
          <p:cNvSpPr/>
          <p:nvPr/>
        </p:nvSpPr>
        <p:spPr>
          <a:xfrm rot="10800000" flipH="1">
            <a:off y="3001700" x="2970675"/>
            <a:ext cy="800999" cx="4504199"/>
          </a:xfrm>
          <a:prstGeom prst="rect">
            <a:avLst/>
          </a:prstGeom>
          <a:noFill/>
          <a:ln w="38100" cap="flat">
            <a:solidFill>
              <a:schemeClr val="accent6"/>
            </a:solidFill>
            <a:prstDash val="solid"/>
            <a:round/>
            <a:headEnd w="med" len="med" type="none"/>
            <a:tailEnd w="med" len="med" type="none"/>
          </a:ln>
        </p:spPr>
        <p:txBody>
          <a:bodyPr bIns="91425" rIns="91425" lIns="91425" tIns="91425" anchor="ctr" anchorCtr="0">
            <a:noAutofit/>
          </a:bodyPr>
          <a:lstStyle/>
          <a:p>
            <a:pPr>
              <a:spcBef>
                <a:spcPts val="0"/>
              </a:spcBef>
              <a:buNone/>
            </a:pPr>
            <a:r>
              <a:t/>
            </a:r>
            <a:endParaRPr/>
          </a:p>
        </p:txBody>
      </p:sp>
      <p:sp>
        <p:nvSpPr>
          <p:cNvPr id="189" name="Shape 189"/>
          <p:cNvSpPr txBox="1"/>
          <p:nvPr>
            <p:ph idx="12" type="sldNum"/>
          </p:nvPr>
        </p:nvSpPr>
        <p:spPr>
          <a:xfrm>
            <a:off y="4749850" x="8556791"/>
            <a:ext cy="393600" cx="548699"/>
          </a:xfrm>
          <a:prstGeom prst="rect">
            <a:avLst/>
          </a:prstGeom>
        </p:spPr>
        <p:txBody>
          <a:bodyPr bIns="91425" rIns="91425" lIns="91425" tIns="91425" anchor="ctr" anchorCtr="0">
            <a:noAutofit/>
          </a:bodyPr>
          <a:lstStyle/>
          <a:p>
            <a:pPr>
              <a:spcBef>
                <a:spcPts val="0"/>
              </a:spcBef>
              <a:buNone/>
            </a:pPr>
            <a:fld id="{00000000-1234-1234-1234-123412341234}" type="slidenum">
              <a:rPr lang="ja"/>
              <a:t>‹#›</a:t>
            </a:fld>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3" name="Shape 193"/>
        <p:cNvGrpSpPr/>
        <p:nvPr/>
      </p:nvGrpSpPr>
      <p:grpSpPr>
        <a:xfrm>
          <a:off y="0" x="0"/>
          <a:ext cy="0" cx="0"/>
          <a:chOff y="0" x="0"/>
          <a:chExt cy="0" cx="0"/>
        </a:xfrm>
      </p:grpSpPr>
      <p:sp>
        <p:nvSpPr>
          <p:cNvPr id="194" name="Shape 194"/>
          <p:cNvSpPr txBox="1"/>
          <p:nvPr>
            <p:ph type="title"/>
          </p:nvPr>
        </p:nvSpPr>
        <p:spPr>
          <a:xfrm>
            <a:off y="205978" x="457200"/>
            <a:ext cy="857400" cx="8229600"/>
          </a:xfrm>
          <a:prstGeom prst="rect">
            <a:avLst/>
          </a:prstGeom>
        </p:spPr>
        <p:txBody>
          <a:bodyPr bIns="91425" rIns="91425" lIns="91425" tIns="91425" anchor="b" anchorCtr="0">
            <a:noAutofit/>
          </a:bodyPr>
          <a:lstStyle/>
          <a:p>
            <a:pPr rtl="0" lvl="0">
              <a:spcBef>
                <a:spcPts val="0"/>
              </a:spcBef>
              <a:buNone/>
            </a:pPr>
            <a:r>
              <a:rPr lang="ja">
                <a:latin typeface="HiraMaruPro-W4"/>
                <a:ea typeface="HiraMaruPro-W4"/>
                <a:cs typeface="HiraMaruPro-W4"/>
                <a:sym typeface="HiraMaruPro-W4"/>
              </a:rPr>
              <a:t>目次</a:t>
            </a:r>
          </a:p>
        </p:txBody>
      </p:sp>
      <p:sp>
        <p:nvSpPr>
          <p:cNvPr id="195" name="Shape 195"/>
          <p:cNvSpPr txBox="1"/>
          <p:nvPr>
            <p:ph idx="1" type="body"/>
          </p:nvPr>
        </p:nvSpPr>
        <p:spPr>
          <a:xfrm>
            <a:off y="1063375" x="457200"/>
            <a:ext cy="3822000" cx="8367899"/>
          </a:xfrm>
          <a:prstGeom prst="rect">
            <a:avLst/>
          </a:prstGeom>
        </p:spPr>
        <p:txBody>
          <a:bodyPr bIns="91425" rIns="91425" lIns="91425" tIns="91425" anchor="t" anchorCtr="0">
            <a:noAutofit/>
          </a:bodyPr>
          <a:lstStyle/>
          <a:p>
            <a:pPr rtl="0" lvl="0">
              <a:spcBef>
                <a:spcPts val="0"/>
              </a:spcBef>
              <a:buNone/>
            </a:pPr>
            <a:r>
              <a:rPr b="1" sz="1800" lang="ja">
                <a:latin typeface="HiraMaruPro-W4"/>
                <a:ea typeface="HiraMaruPro-W4"/>
                <a:cs typeface="HiraMaruPro-W4"/>
                <a:sym typeface="HiraMaruPro-W4"/>
              </a:rPr>
              <a:t>1.  はじめに</a:t>
            </a:r>
          </a:p>
          <a:p>
            <a:pPr rtl="0" lvl="0">
              <a:spcBef>
                <a:spcPts val="0"/>
              </a:spcBef>
              <a:buNone/>
            </a:pPr>
            <a:r>
              <a:rPr b="1" sz="1800" lang="ja">
                <a:latin typeface="HiraMaruPro-W4"/>
                <a:ea typeface="HiraMaruPro-W4"/>
                <a:cs typeface="HiraMaruPro-W4"/>
                <a:sym typeface="HiraMaruPro-W4"/>
              </a:rPr>
              <a:t>-1.1 ビーバーコンテストについて</a:t>
            </a:r>
          </a:p>
          <a:p>
            <a:pPr rtl="0" lvl="0">
              <a:spcBef>
                <a:spcPts val="0"/>
              </a:spcBef>
              <a:buNone/>
            </a:pPr>
            <a:r>
              <a:rPr b="1" sz="1800" lang="ja">
                <a:latin typeface="HiraMaruPro-W4"/>
                <a:ea typeface="HiraMaruPro-W4"/>
                <a:cs typeface="HiraMaruPro-W4"/>
                <a:sym typeface="HiraMaruPro-W4"/>
              </a:rPr>
              <a:t>-1.2 ビーバーコンテスト情報ページ(日本)</a:t>
            </a:r>
          </a:p>
          <a:p>
            <a:pPr rtl="0" lvl="0">
              <a:spcBef>
                <a:spcPts val="0"/>
              </a:spcBef>
              <a:buNone/>
            </a:pPr>
            <a:r>
              <a:rPr b="1" sz="1800" lang="ja">
                <a:latin typeface="HiraMaruPro-W4"/>
                <a:ea typeface="HiraMaruPro-W4"/>
                <a:cs typeface="HiraMaruPro-W4"/>
                <a:sym typeface="HiraMaruPro-W4"/>
              </a:rPr>
              <a:t>-1.3 本演習の目的</a:t>
            </a:r>
          </a:p>
          <a:p>
            <a:pPr rtl="0" lvl="0">
              <a:spcBef>
                <a:spcPts val="0"/>
              </a:spcBef>
              <a:buNone/>
            </a:pPr>
            <a:r>
              <a:rPr b="1" sz="1800" lang="ja">
                <a:latin typeface="HiraMaruPro-W4"/>
                <a:ea typeface="HiraMaruPro-W4"/>
                <a:cs typeface="HiraMaruPro-W4"/>
                <a:sym typeface="HiraMaruPro-W4"/>
              </a:rPr>
              <a:t>-1.4 本演習の内容</a:t>
            </a:r>
          </a:p>
          <a:p>
            <a:pPr rtl="0" lvl="0">
              <a:spcBef>
                <a:spcPts val="0"/>
              </a:spcBef>
              <a:buNone/>
            </a:pPr>
            <a:r>
              <a:rPr b="1" sz="1800" lang="ja">
                <a:solidFill>
                  <a:schemeClr val="accent6"/>
                </a:solidFill>
                <a:latin typeface="HiraMaruPro-W4"/>
                <a:ea typeface="HiraMaruPro-W4"/>
                <a:cs typeface="HiraMaruPro-W4"/>
                <a:sym typeface="HiraMaruPro-W4"/>
              </a:rPr>
              <a:t>2. 本演習詳細</a:t>
            </a:r>
          </a:p>
          <a:p>
            <a:pPr rtl="0" lvl="0">
              <a:spcBef>
                <a:spcPts val="0"/>
              </a:spcBef>
              <a:buNone/>
            </a:pPr>
            <a:r>
              <a:rPr b="1" sz="1800" lang="ja">
                <a:latin typeface="HiraMaruPro-W4"/>
                <a:ea typeface="HiraMaruPro-W4"/>
                <a:cs typeface="HiraMaruPro-W4"/>
                <a:sym typeface="HiraMaruPro-W4"/>
              </a:rPr>
              <a:t>-2.1 「チャレンジしよう！」の選択肢部分</a:t>
            </a:r>
          </a:p>
          <a:p>
            <a:pPr rtl="0" lvl="0">
              <a:spcBef>
                <a:spcPts val="0"/>
              </a:spcBef>
              <a:buNone/>
            </a:pPr>
            <a:r>
              <a:rPr b="1" sz="1800" lang="ja">
                <a:latin typeface="HiraMaruPro-W4"/>
                <a:ea typeface="HiraMaruPro-W4"/>
                <a:cs typeface="HiraMaruPro-W4"/>
                <a:sym typeface="HiraMaruPro-W4"/>
              </a:rPr>
              <a:t>-2.2 選択部生成支援システム</a:t>
            </a:r>
          </a:p>
          <a:p>
            <a:pPr rtl="0" lvl="0">
              <a:spcBef>
                <a:spcPts val="0"/>
              </a:spcBef>
              <a:buNone/>
            </a:pPr>
            <a:r>
              <a:rPr b="1" sz="1800" lang="ja">
                <a:latin typeface="HiraMaruPro-W4"/>
                <a:ea typeface="HiraMaruPro-W4"/>
                <a:cs typeface="HiraMaruPro-W4"/>
                <a:sym typeface="HiraMaruPro-W4"/>
              </a:rPr>
              <a:t>3. まとめ</a:t>
            </a:r>
          </a:p>
          <a:p>
            <a:pPr rtl="0" lvl="0">
              <a:spcBef>
                <a:spcPts val="0"/>
              </a:spcBef>
              <a:buNone/>
            </a:pPr>
            <a:r>
              <a:rPr b="1" sz="1800" lang="ja">
                <a:latin typeface="HiraMaruPro-W4"/>
                <a:ea typeface="HiraMaruPro-W4"/>
                <a:cs typeface="HiraMaruPro-W4"/>
                <a:sym typeface="HiraMaruPro-W4"/>
              </a:rPr>
              <a:t>-3.1 「チャレンジしよう！」サイトの制作</a:t>
            </a:r>
          </a:p>
          <a:p>
            <a:pPr rtl="0" lvl="0">
              <a:spcBef>
                <a:spcPts val="0"/>
              </a:spcBef>
              <a:buNone/>
            </a:pPr>
            <a:r>
              <a:rPr b="1" sz="1800" lang="ja">
                <a:latin typeface="HiraMaruPro-W4"/>
                <a:ea typeface="HiraMaruPro-W4"/>
                <a:cs typeface="HiraMaruPro-W4"/>
                <a:sym typeface="HiraMaruPro-W4"/>
              </a:rPr>
              <a:t>-3.2 今後の課題</a:t>
            </a:r>
          </a:p>
        </p:txBody>
      </p:sp>
      <p:sp>
        <p:nvSpPr>
          <p:cNvPr id="196" name="Shape 196"/>
          <p:cNvSpPr txBox="1"/>
          <p:nvPr>
            <p:ph idx="12" type="sldNum"/>
          </p:nvPr>
        </p:nvSpPr>
        <p:spPr>
          <a:xfrm>
            <a:off y="4749850" x="8556791"/>
            <a:ext cy="393600" cx="548699"/>
          </a:xfrm>
          <a:prstGeom prst="rect">
            <a:avLst/>
          </a:prstGeom>
        </p:spPr>
        <p:txBody>
          <a:bodyPr bIns="91425" rIns="91425" lIns="91425" tIns="91425" anchor="ctr" anchorCtr="0">
            <a:noAutofit/>
          </a:bodyPr>
          <a:lstStyle/>
          <a:p>
            <a:pPr rtl="0" lvl="0">
              <a:spcBef>
                <a:spcPts val="0"/>
              </a:spcBef>
              <a:buNone/>
            </a:pPr>
            <a:fld id="{00000000-1234-1234-1234-123412341234}" type="slidenum">
              <a:rPr lang="ja"/>
              <a:t>‹#›</a:t>
            </a:fld>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0" name="Shape 200"/>
        <p:cNvGrpSpPr/>
        <p:nvPr/>
      </p:nvGrpSpPr>
      <p:grpSpPr>
        <a:xfrm>
          <a:off y="0" x="0"/>
          <a:ext cy="0" cx="0"/>
          <a:chOff y="0" x="0"/>
          <a:chExt cy="0" cx="0"/>
        </a:xfrm>
      </p:grpSpPr>
      <p:sp>
        <p:nvSpPr>
          <p:cNvPr id="201" name="Shape 201"/>
          <p:cNvSpPr/>
          <p:nvPr/>
        </p:nvSpPr>
        <p:spPr>
          <a:xfrm>
            <a:off y="3695025" x="348000"/>
            <a:ext cy="1058400" cx="8590500"/>
          </a:xfrm>
          <a:prstGeom prst="roundRect">
            <a:avLst>
              <a:gd fmla="val 16667" name="adj"/>
            </a:avLst>
          </a:prstGeom>
          <a:solidFill>
            <a:schemeClr val="accent1"/>
          </a:solidFill>
          <a:ln w="19050" cap="flat">
            <a:solidFill>
              <a:schemeClr val="accent4"/>
            </a:solidFill>
            <a:prstDash val="solid"/>
            <a:round/>
            <a:headEnd w="med" len="med" type="none"/>
            <a:tailEnd w="med" len="med" type="none"/>
          </a:ln>
        </p:spPr>
        <p:txBody>
          <a:bodyPr bIns="91425" rIns="91425" lIns="91425" tIns="91425" anchor="ctr" anchorCtr="0">
            <a:noAutofit/>
          </a:bodyPr>
          <a:lstStyle/>
          <a:p>
            <a:pPr rtl="0" lvl="0">
              <a:spcBef>
                <a:spcPts val="0"/>
              </a:spcBef>
              <a:buNone/>
            </a:pPr>
            <a:r>
              <a:rPr b="1" sz="2300" lang="ja">
                <a:solidFill>
                  <a:schemeClr val="dk1"/>
                </a:solidFill>
                <a:latin typeface="HiraMaruPro-W4"/>
                <a:ea typeface="HiraMaruPro-W4"/>
                <a:cs typeface="HiraMaruPro-W4"/>
                <a:sym typeface="HiraMaruPro-W4"/>
              </a:rPr>
              <a:t>選択方式にラジオボタンを用いたことで排他的選択を実現</a:t>
            </a:r>
          </a:p>
        </p:txBody>
      </p:sp>
      <p:sp>
        <p:nvSpPr>
          <p:cNvPr id="202" name="Shape 202"/>
          <p:cNvSpPr/>
          <p:nvPr/>
        </p:nvSpPr>
        <p:spPr>
          <a:xfrm>
            <a:off y="1550625" x="348000"/>
            <a:ext cy="1133100" cx="8468399"/>
          </a:xfrm>
          <a:prstGeom prst="roundRect">
            <a:avLst>
              <a:gd fmla="val 16667" name="adj"/>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a:spcBef>
                <a:spcPts val="0"/>
              </a:spcBef>
              <a:buNone/>
            </a:pPr>
            <a:r>
              <a:rPr b="1" sz="2400" lang="ja">
                <a:solidFill>
                  <a:schemeClr val="dk1"/>
                </a:solidFill>
                <a:latin typeface="HiraMaruPro-W4"/>
                <a:ea typeface="HiraMaruPro-W4"/>
                <a:cs typeface="HiraMaruPro-W4"/>
                <a:sym typeface="HiraMaruPro-W4"/>
              </a:rPr>
              <a:t>正誤判定が排他的に行えない</a:t>
            </a:r>
          </a:p>
        </p:txBody>
      </p:sp>
      <p:sp>
        <p:nvSpPr>
          <p:cNvPr id="203" name="Shape 203"/>
          <p:cNvSpPr txBox="1"/>
          <p:nvPr>
            <p:ph type="title"/>
          </p:nvPr>
        </p:nvSpPr>
        <p:spPr>
          <a:xfrm>
            <a:off y="69675" x="457200"/>
            <a:ext cy="685799" cx="8229600"/>
          </a:xfrm>
          <a:prstGeom prst="rect">
            <a:avLst/>
          </a:prstGeom>
        </p:spPr>
        <p:txBody>
          <a:bodyPr bIns="91425" rIns="91425" lIns="91425" tIns="91425" anchor="b" anchorCtr="0">
            <a:noAutofit/>
          </a:bodyPr>
          <a:lstStyle/>
          <a:p>
            <a:pPr rtl="0" lvl="0">
              <a:spcBef>
                <a:spcPts val="600"/>
              </a:spcBef>
              <a:buNone/>
            </a:pPr>
            <a:r>
              <a:rPr lang="ja">
                <a:latin typeface="HiraMaruPro-W4"/>
                <a:ea typeface="HiraMaruPro-W4"/>
                <a:cs typeface="HiraMaruPro-W4"/>
                <a:sym typeface="HiraMaruPro-W4"/>
              </a:rPr>
              <a:t>2.</a:t>
            </a:r>
            <a:r>
              <a:rPr lang="ja">
                <a:solidFill>
                  <a:srgbClr val="FFFFFF"/>
                </a:solidFill>
                <a:latin typeface="HiraMaruPro-W4"/>
                <a:ea typeface="HiraMaruPro-W4"/>
                <a:cs typeface="HiraMaruPro-W4"/>
                <a:sym typeface="HiraMaruPro-W4"/>
              </a:rPr>
              <a:t>本演習詳細</a:t>
            </a:r>
          </a:p>
        </p:txBody>
      </p:sp>
      <p:sp>
        <p:nvSpPr>
          <p:cNvPr id="204" name="Shape 204"/>
          <p:cNvSpPr txBox="1"/>
          <p:nvPr>
            <p:ph idx="1" type="body"/>
          </p:nvPr>
        </p:nvSpPr>
        <p:spPr>
          <a:xfrm>
            <a:off y="1200150" x="457200"/>
            <a:ext cy="491700" cx="5850000"/>
          </a:xfrm>
          <a:prstGeom prst="rect">
            <a:avLst/>
          </a:prstGeom>
        </p:spPr>
        <p:txBody>
          <a:bodyPr bIns="91425" rIns="91425" lIns="91425" tIns="91425" anchor="t" anchorCtr="0">
            <a:noAutofit/>
          </a:bodyPr>
          <a:lstStyle/>
          <a:p>
            <a:pPr rtl="0" lvl="0">
              <a:spcBef>
                <a:spcPts val="0"/>
              </a:spcBef>
              <a:buNone/>
            </a:pPr>
            <a:r>
              <a:rPr u="sng" b="1" sz="2400" lang="ja">
                <a:latin typeface="HiraMaruPro-W4"/>
                <a:ea typeface="HiraMaruPro-W4"/>
                <a:cs typeface="HiraMaruPro-W4"/>
                <a:sym typeface="HiraMaruPro-W4"/>
              </a:rPr>
              <a:t>「チャレンジしよう！」ページの問題点</a:t>
            </a:r>
          </a:p>
        </p:txBody>
      </p:sp>
      <p:sp>
        <p:nvSpPr>
          <p:cNvPr id="205" name="Shape 205"/>
          <p:cNvSpPr txBox="1"/>
          <p:nvPr/>
        </p:nvSpPr>
        <p:spPr>
          <a:xfrm>
            <a:off y="565950" x="1305350"/>
            <a:ext cy="491700" cx="8760600"/>
          </a:xfrm>
          <a:prstGeom prst="rect">
            <a:avLst/>
          </a:prstGeom>
          <a:noFill/>
          <a:ln>
            <a:noFill/>
          </a:ln>
        </p:spPr>
        <p:txBody>
          <a:bodyPr bIns="91425" rIns="91425" lIns="91425" tIns="91425" anchor="t" anchorCtr="0">
            <a:noAutofit/>
          </a:bodyPr>
          <a:lstStyle/>
          <a:p>
            <a:pPr rtl="0" lvl="0">
              <a:spcBef>
                <a:spcPts val="0"/>
              </a:spcBef>
              <a:buNone/>
            </a:pPr>
            <a:r>
              <a:rPr b="1" sz="2800" lang="ja">
                <a:solidFill>
                  <a:srgbClr val="FFFFFF"/>
                </a:solidFill>
                <a:latin typeface="HiraMaruPro-W4"/>
                <a:ea typeface="HiraMaruPro-W4"/>
                <a:cs typeface="HiraMaruPro-W4"/>
                <a:sym typeface="HiraMaruPro-W4"/>
              </a:rPr>
              <a:t>-2.1 </a:t>
            </a:r>
            <a:r>
              <a:rPr b="1" sz="2800" lang="ja">
                <a:solidFill>
                  <a:schemeClr val="lt1"/>
                </a:solidFill>
                <a:latin typeface="HiraMaruPro-W4"/>
                <a:ea typeface="HiraMaruPro-W4"/>
                <a:cs typeface="HiraMaruPro-W4"/>
                <a:sym typeface="HiraMaruPro-W4"/>
              </a:rPr>
              <a:t>「チャレンジしよう!」ページの選択肢部分</a:t>
            </a:r>
          </a:p>
        </p:txBody>
      </p:sp>
      <p:sp>
        <p:nvSpPr>
          <p:cNvPr id="206" name="Shape 206"/>
          <p:cNvSpPr/>
          <p:nvPr/>
        </p:nvSpPr>
        <p:spPr>
          <a:xfrm>
            <a:off y="2822925" x="4035900"/>
            <a:ext cy="732899" cx="1072200"/>
          </a:xfrm>
          <a:prstGeom prst="downArrow">
            <a:avLst>
              <a:gd fmla="val 50000" name="adj1"/>
              <a:gd fmla="val 50000" name="adj2"/>
            </a:avLst>
          </a:prstGeom>
          <a:solidFill>
            <a:schemeClr val="accent4"/>
          </a:solidFill>
          <a:ln w="19050" cap="flat">
            <a:solidFill>
              <a:schemeClr val="accent4"/>
            </a:solidFill>
            <a:prstDash val="solid"/>
            <a:round/>
            <a:headEnd w="med" len="med" type="none"/>
            <a:tailEnd w="med" len="med" type="none"/>
          </a:ln>
        </p:spPr>
        <p:txBody>
          <a:bodyPr bIns="91425" rIns="91425" lIns="91425" tIns="91425" anchor="ctr" anchorCtr="0">
            <a:noAutofit/>
          </a:bodyPr>
          <a:lstStyle/>
          <a:p>
            <a:pPr>
              <a:spcBef>
                <a:spcPts val="0"/>
              </a:spcBef>
              <a:buNone/>
            </a:pPr>
            <a:r>
              <a:t/>
            </a:r>
            <a:endParaRPr/>
          </a:p>
        </p:txBody>
      </p:sp>
      <p:sp>
        <p:nvSpPr>
          <p:cNvPr id="207" name="Shape 207"/>
          <p:cNvSpPr txBox="1"/>
          <p:nvPr>
            <p:ph idx="12" type="sldNum"/>
          </p:nvPr>
        </p:nvSpPr>
        <p:spPr>
          <a:xfrm>
            <a:off y="4749850" x="8556791"/>
            <a:ext cy="393600" cx="548699"/>
          </a:xfrm>
          <a:prstGeom prst="rect">
            <a:avLst/>
          </a:prstGeom>
        </p:spPr>
        <p:txBody>
          <a:bodyPr bIns="91425" rIns="91425" lIns="91425" tIns="91425" anchor="ctr" anchorCtr="0">
            <a:noAutofit/>
          </a:bodyPr>
          <a:lstStyle/>
          <a:p>
            <a:pPr>
              <a:spcBef>
                <a:spcPts val="0"/>
              </a:spcBef>
              <a:buNone/>
            </a:pPr>
            <a:fld id="{00000000-1234-1234-1234-123412341234}" type="slidenum">
              <a:rPr lang="ja"/>
              <a:t>‹#›</a:t>
            </a:fld>
          </a:p>
        </p:txBody>
      </p:sp>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206"/>
                                        </p:tgtEl>
                                        <p:attrNameLst>
                                          <p:attrName>style.visibility</p:attrName>
                                        </p:attrNameLst>
                                      </p:cBhvr>
                                      <p:to>
                                        <p:strVal val="visible"/>
                                      </p:to>
                                    </p:set>
                                    <p:animEffect transition="in" filter="fade">
                                      <p:cBhvr>
                                        <p:cTn dur="1"/>
                                        <p:tgtEl>
                                          <p:spTgt spid="206"/>
                                        </p:tgtEl>
                                      </p:cBhvr>
                                    </p:animEffect>
                                  </p:childTnLst>
                                </p:cTn>
                              </p:par>
                              <p:par>
                                <p:cTn presetID="10" fill="hold" presetSubtype="0" presetClass="entr" nodeType="withEffect">
                                  <p:stCondLst>
                                    <p:cond delay="0"/>
                                  </p:stCondLst>
                                  <p:childTnLst>
                                    <p:set>
                                      <p:cBhvr>
                                        <p:cTn dur="1" fill="hold">
                                          <p:stCondLst>
                                            <p:cond delay="0"/>
                                          </p:stCondLst>
                                        </p:cTn>
                                        <p:tgtEl>
                                          <p:spTgt spid="201"/>
                                        </p:tgtEl>
                                        <p:attrNameLst>
                                          <p:attrName>style.visibility</p:attrName>
                                        </p:attrNameLst>
                                      </p:cBhvr>
                                      <p:to>
                                        <p:strVal val="visible"/>
                                      </p:to>
                                    </p:set>
                                    <p:animEffect transition="in" filter="fade">
                                      <p:cBhvr>
                                        <p:cTn dur="1"/>
                                        <p:tgtEl>
                                          <p:spTgt spid="20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1" name="Shape 211"/>
        <p:cNvGrpSpPr/>
        <p:nvPr/>
      </p:nvGrpSpPr>
      <p:grpSpPr>
        <a:xfrm>
          <a:off y="0" x="0"/>
          <a:ext cy="0" cx="0"/>
          <a:chOff y="0" x="0"/>
          <a:chExt cy="0" cx="0"/>
        </a:xfrm>
      </p:grpSpPr>
      <p:sp>
        <p:nvSpPr>
          <p:cNvPr id="212" name="Shape 212"/>
          <p:cNvSpPr/>
          <p:nvPr/>
        </p:nvSpPr>
        <p:spPr>
          <a:xfrm>
            <a:off y="3695025" x="348000"/>
            <a:ext cy="1058400" cx="8590500"/>
          </a:xfrm>
          <a:prstGeom prst="roundRect">
            <a:avLst>
              <a:gd fmla="val 16667" name="adj"/>
            </a:avLst>
          </a:prstGeom>
          <a:solidFill>
            <a:schemeClr val="accent1"/>
          </a:solidFill>
          <a:ln w="19050" cap="flat">
            <a:solidFill>
              <a:schemeClr val="accent4"/>
            </a:solidFill>
            <a:prstDash val="solid"/>
            <a:round/>
            <a:headEnd w="med" len="med" type="none"/>
            <a:tailEnd w="med" len="med" type="none"/>
          </a:ln>
        </p:spPr>
        <p:txBody>
          <a:bodyPr bIns="91425" rIns="91425" lIns="91425" tIns="91425" anchor="ctr" anchorCtr="0">
            <a:noAutofit/>
          </a:bodyPr>
          <a:lstStyle/>
          <a:p>
            <a:pPr>
              <a:spcBef>
                <a:spcPts val="0"/>
              </a:spcBef>
              <a:buNone/>
            </a:pPr>
            <a:r>
              <a:rPr b="1" sz="2200" lang="ja">
                <a:solidFill>
                  <a:schemeClr val="dk1"/>
                </a:solidFill>
                <a:latin typeface="HiraMaruPro-W4"/>
                <a:ea typeface="HiraMaruPro-W4"/>
                <a:cs typeface="HiraMaruPro-W4"/>
                <a:sym typeface="HiraMaruPro-W4"/>
              </a:rPr>
              <a:t>正答の選択肢の名前を文字列で保持し，その文字列をhash化することで，簡単には正答が分からないように対策</a:t>
            </a:r>
          </a:p>
        </p:txBody>
      </p:sp>
      <p:sp>
        <p:nvSpPr>
          <p:cNvPr id="213" name="Shape 213"/>
          <p:cNvSpPr/>
          <p:nvPr/>
        </p:nvSpPr>
        <p:spPr>
          <a:xfrm>
            <a:off y="1550625" x="348000"/>
            <a:ext cy="1133100" cx="8468399"/>
          </a:xfrm>
          <a:prstGeom prst="roundRect">
            <a:avLst>
              <a:gd fmla="val 16667" name="adj"/>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a:spcBef>
                <a:spcPts val="0"/>
              </a:spcBef>
              <a:buNone/>
            </a:pPr>
            <a:r>
              <a:rPr b="1" sz="2400" lang="ja">
                <a:solidFill>
                  <a:schemeClr val="dk1"/>
                </a:solidFill>
                <a:latin typeface="HiraMaruPro-W4"/>
                <a:ea typeface="HiraMaruPro-W4"/>
                <a:cs typeface="HiraMaruPro-W4"/>
                <a:sym typeface="HiraMaruPro-W4"/>
              </a:rPr>
              <a:t>HTMLのソースを見ると正答が分かってしまう</a:t>
            </a:r>
          </a:p>
        </p:txBody>
      </p:sp>
      <p:sp>
        <p:nvSpPr>
          <p:cNvPr id="214" name="Shape 214"/>
          <p:cNvSpPr txBox="1"/>
          <p:nvPr>
            <p:ph type="title"/>
          </p:nvPr>
        </p:nvSpPr>
        <p:spPr>
          <a:xfrm>
            <a:off y="69675" x="457200"/>
            <a:ext cy="685799" cx="8229600"/>
          </a:xfrm>
          <a:prstGeom prst="rect">
            <a:avLst/>
          </a:prstGeom>
        </p:spPr>
        <p:txBody>
          <a:bodyPr bIns="91425" rIns="91425" lIns="91425" tIns="91425" anchor="b" anchorCtr="0">
            <a:noAutofit/>
          </a:bodyPr>
          <a:lstStyle/>
          <a:p>
            <a:pPr rtl="0" lvl="0">
              <a:spcBef>
                <a:spcPts val="600"/>
              </a:spcBef>
              <a:buNone/>
            </a:pPr>
            <a:r>
              <a:rPr lang="ja">
                <a:latin typeface="HiraMaruPro-W4"/>
                <a:ea typeface="HiraMaruPro-W4"/>
                <a:cs typeface="HiraMaruPro-W4"/>
                <a:sym typeface="HiraMaruPro-W4"/>
              </a:rPr>
              <a:t>2.本演習詳細</a:t>
            </a:r>
          </a:p>
        </p:txBody>
      </p:sp>
      <p:sp>
        <p:nvSpPr>
          <p:cNvPr id="215" name="Shape 215"/>
          <p:cNvSpPr txBox="1"/>
          <p:nvPr>
            <p:ph idx="1" type="body"/>
          </p:nvPr>
        </p:nvSpPr>
        <p:spPr>
          <a:xfrm>
            <a:off y="1200150" x="457200"/>
            <a:ext cy="491700" cx="5839200"/>
          </a:xfrm>
          <a:prstGeom prst="rect">
            <a:avLst/>
          </a:prstGeom>
        </p:spPr>
        <p:txBody>
          <a:bodyPr bIns="91425" rIns="91425" lIns="91425" tIns="91425" anchor="t" anchorCtr="0">
            <a:noAutofit/>
          </a:bodyPr>
          <a:lstStyle/>
          <a:p>
            <a:pPr rtl="0" lvl="0">
              <a:spcBef>
                <a:spcPts val="0"/>
              </a:spcBef>
              <a:buNone/>
            </a:pPr>
            <a:r>
              <a:rPr u="sng" b="1" sz="2400" lang="ja">
                <a:latin typeface="HiraMaruPro-W4"/>
                <a:ea typeface="HiraMaruPro-W4"/>
                <a:cs typeface="HiraMaruPro-W4"/>
                <a:sym typeface="HiraMaruPro-W4"/>
              </a:rPr>
              <a:t>「チャレンジしよう！」ページの問題点</a:t>
            </a:r>
          </a:p>
        </p:txBody>
      </p:sp>
      <p:sp>
        <p:nvSpPr>
          <p:cNvPr id="216" name="Shape 216"/>
          <p:cNvSpPr txBox="1"/>
          <p:nvPr/>
        </p:nvSpPr>
        <p:spPr>
          <a:xfrm>
            <a:off y="565950" x="1305350"/>
            <a:ext cy="491700" cx="8371200"/>
          </a:xfrm>
          <a:prstGeom prst="rect">
            <a:avLst/>
          </a:prstGeom>
          <a:noFill/>
          <a:ln>
            <a:noFill/>
          </a:ln>
        </p:spPr>
        <p:txBody>
          <a:bodyPr bIns="91425" rIns="91425" lIns="91425" tIns="91425" anchor="t" anchorCtr="0">
            <a:noAutofit/>
          </a:bodyPr>
          <a:lstStyle/>
          <a:p>
            <a:pPr rtl="0" lvl="0">
              <a:spcBef>
                <a:spcPts val="0"/>
              </a:spcBef>
              <a:buClr>
                <a:schemeClr val="dk1"/>
              </a:buClr>
              <a:buSzPct val="39285"/>
              <a:buFont typeface="Arial"/>
              <a:buNone/>
            </a:pPr>
            <a:r>
              <a:rPr b="1" sz="2800" lang="ja">
                <a:solidFill>
                  <a:schemeClr val="lt1"/>
                </a:solidFill>
                <a:latin typeface="HiraMaruPro-W4"/>
                <a:ea typeface="HiraMaruPro-W4"/>
                <a:cs typeface="HiraMaruPro-W4"/>
                <a:sym typeface="HiraMaruPro-W4"/>
              </a:rPr>
              <a:t>-2.1 「チャレンジしよう!」ページの選択肢部分</a:t>
            </a:r>
          </a:p>
          <a:p>
            <a:pPr rtl="0" lvl="0">
              <a:spcBef>
                <a:spcPts val="0"/>
              </a:spcBef>
              <a:buNone/>
            </a:pPr>
            <a:r>
              <a:t/>
            </a:r>
            <a:endParaRPr b="1" sz="3000">
              <a:solidFill>
                <a:srgbClr val="FFFFFF"/>
              </a:solidFill>
              <a:latin typeface="HiraMaruPro-W4"/>
              <a:ea typeface="HiraMaruPro-W4"/>
              <a:cs typeface="HiraMaruPro-W4"/>
              <a:sym typeface="HiraMaruPro-W4"/>
            </a:endParaRPr>
          </a:p>
        </p:txBody>
      </p:sp>
      <p:sp>
        <p:nvSpPr>
          <p:cNvPr id="217" name="Shape 217"/>
          <p:cNvSpPr txBox="1"/>
          <p:nvPr>
            <p:ph idx="12" type="sldNum"/>
          </p:nvPr>
        </p:nvSpPr>
        <p:spPr>
          <a:xfrm>
            <a:off y="4749850" x="8556791"/>
            <a:ext cy="393600" cx="548699"/>
          </a:xfrm>
          <a:prstGeom prst="rect">
            <a:avLst/>
          </a:prstGeom>
        </p:spPr>
        <p:txBody>
          <a:bodyPr bIns="91425" rIns="91425" lIns="91425" tIns="91425" anchor="ctr" anchorCtr="0">
            <a:noAutofit/>
          </a:bodyPr>
          <a:lstStyle/>
          <a:p>
            <a:pPr>
              <a:spcBef>
                <a:spcPts val="0"/>
              </a:spcBef>
              <a:buNone/>
            </a:pPr>
            <a:fld id="{00000000-1234-1234-1234-123412341234}" type="slidenum">
              <a:rPr lang="ja"/>
              <a:t>‹#›</a:t>
            </a:fld>
          </a:p>
        </p:txBody>
      </p:sp>
      <p:sp>
        <p:nvSpPr>
          <p:cNvPr id="218" name="Shape 218"/>
          <p:cNvSpPr/>
          <p:nvPr/>
        </p:nvSpPr>
        <p:spPr>
          <a:xfrm>
            <a:off y="2822925" x="4035900"/>
            <a:ext cy="732899" cx="1072200"/>
          </a:xfrm>
          <a:prstGeom prst="downArrow">
            <a:avLst>
              <a:gd fmla="val 50000" name="adj1"/>
              <a:gd fmla="val 50000" name="adj2"/>
            </a:avLst>
          </a:prstGeom>
          <a:solidFill>
            <a:schemeClr val="accent4"/>
          </a:solidFill>
          <a:ln w="19050" cap="flat">
            <a:solidFill>
              <a:schemeClr val="accent4"/>
            </a:solidFill>
            <a:prstDash val="solid"/>
            <a:round/>
            <a:headEnd w="med" len="med" type="none"/>
            <a:tailEnd w="med" len="med" type="none"/>
          </a:ln>
        </p:spPr>
        <p:txBody>
          <a:bodyPr bIns="91425" rIns="91425" lIns="91425" tIns="91425" anchor="ctr" anchorCtr="0">
            <a:noAutofit/>
          </a:bodyPr>
          <a:lstStyle/>
          <a:p>
            <a:pPr>
              <a:spcBef>
                <a:spcPts val="0"/>
              </a:spcBef>
              <a:buNone/>
            </a:pPr>
            <a:r>
              <a:t/>
            </a:r>
            <a:endParaRPr/>
          </a:p>
        </p:txBody>
      </p:sp>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218"/>
                                        </p:tgtEl>
                                        <p:attrNameLst>
                                          <p:attrName>style.visibility</p:attrName>
                                        </p:attrNameLst>
                                      </p:cBhvr>
                                      <p:to>
                                        <p:strVal val="visible"/>
                                      </p:to>
                                    </p:set>
                                    <p:animEffect transition="in" filter="fade">
                                      <p:cBhvr>
                                        <p:cTn dur="1"/>
                                        <p:tgtEl>
                                          <p:spTgt spid="218"/>
                                        </p:tgtEl>
                                      </p:cBhvr>
                                    </p:animEffect>
                                  </p:childTnLst>
                                </p:cTn>
                              </p:par>
                              <p:par>
                                <p:cTn presetID="10" fill="hold" presetSubtype="0" presetClass="entr" nodeType="withEffect">
                                  <p:stCondLst>
                                    <p:cond delay="0"/>
                                  </p:stCondLst>
                                  <p:childTnLst>
                                    <p:set>
                                      <p:cBhvr>
                                        <p:cTn dur="1" fill="hold">
                                          <p:stCondLst>
                                            <p:cond delay="0"/>
                                          </p:stCondLst>
                                        </p:cTn>
                                        <p:tgtEl>
                                          <p:spTgt spid="212"/>
                                        </p:tgtEl>
                                        <p:attrNameLst>
                                          <p:attrName>style.visibility</p:attrName>
                                        </p:attrNameLst>
                                      </p:cBhvr>
                                      <p:to>
                                        <p:strVal val="visible"/>
                                      </p:to>
                                    </p:set>
                                    <p:animEffect transition="in" filter="fade">
                                      <p:cBhvr>
                                        <p:cTn dur="1"/>
                                        <p:tgtEl>
                                          <p:spTgt spid="21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2" name="Shape 222"/>
        <p:cNvGrpSpPr/>
        <p:nvPr/>
      </p:nvGrpSpPr>
      <p:grpSpPr>
        <a:xfrm>
          <a:off y="0" x="0"/>
          <a:ext cy="0" cx="0"/>
          <a:chOff y="0" x="0"/>
          <a:chExt cy="0" cx="0"/>
        </a:xfrm>
      </p:grpSpPr>
      <p:pic>
        <p:nvPicPr>
          <p:cNvPr id="223" name="Shape 223"/>
          <p:cNvPicPr preferRelativeResize="0"/>
          <p:nvPr/>
        </p:nvPicPr>
        <p:blipFill>
          <a:blip r:embed="rId3">
            <a:alphaModFix/>
          </a:blip>
          <a:stretch>
            <a:fillRect/>
          </a:stretch>
        </p:blipFill>
        <p:spPr>
          <a:xfrm>
            <a:off y="1200150" x="4632900"/>
            <a:ext cy="3512675" cx="4230825"/>
          </a:xfrm>
          <a:prstGeom prst="rect">
            <a:avLst/>
          </a:prstGeom>
          <a:noFill/>
          <a:ln>
            <a:noFill/>
          </a:ln>
        </p:spPr>
      </p:pic>
      <p:pic>
        <p:nvPicPr>
          <p:cNvPr id="224" name="Shape 224"/>
          <p:cNvPicPr preferRelativeResize="0"/>
          <p:nvPr/>
        </p:nvPicPr>
        <p:blipFill>
          <a:blip r:embed="rId4">
            <a:alphaModFix/>
          </a:blip>
          <a:stretch>
            <a:fillRect/>
          </a:stretch>
        </p:blipFill>
        <p:spPr>
          <a:xfrm>
            <a:off y="1200150" x="204825"/>
            <a:ext cy="3569200" cx="4428075"/>
          </a:xfrm>
          <a:prstGeom prst="rect">
            <a:avLst/>
          </a:prstGeom>
          <a:noFill/>
          <a:ln>
            <a:noFill/>
          </a:ln>
        </p:spPr>
      </p:pic>
      <p:sp>
        <p:nvSpPr>
          <p:cNvPr id="225" name="Shape 225"/>
          <p:cNvSpPr txBox="1"/>
          <p:nvPr>
            <p:ph type="title"/>
          </p:nvPr>
        </p:nvSpPr>
        <p:spPr>
          <a:xfrm>
            <a:off y="69675" x="457200"/>
            <a:ext cy="685799" cx="8229600"/>
          </a:xfrm>
          <a:prstGeom prst="rect">
            <a:avLst/>
          </a:prstGeom>
        </p:spPr>
        <p:txBody>
          <a:bodyPr bIns="91425" rIns="91425" lIns="91425" tIns="91425" anchor="b" anchorCtr="0">
            <a:noAutofit/>
          </a:bodyPr>
          <a:lstStyle/>
          <a:p>
            <a:pPr rtl="0" lvl="0">
              <a:spcBef>
                <a:spcPts val="600"/>
              </a:spcBef>
              <a:buNone/>
            </a:pPr>
            <a:r>
              <a:rPr lang="ja">
                <a:latin typeface="HiraMaruPro-W4"/>
                <a:ea typeface="HiraMaruPro-W4"/>
                <a:cs typeface="HiraMaruPro-W4"/>
                <a:sym typeface="HiraMaruPro-W4"/>
              </a:rPr>
              <a:t>2.本演習詳細</a:t>
            </a:r>
          </a:p>
        </p:txBody>
      </p:sp>
      <p:sp>
        <p:nvSpPr>
          <p:cNvPr id="226" name="Shape 226"/>
          <p:cNvSpPr txBox="1"/>
          <p:nvPr/>
        </p:nvSpPr>
        <p:spPr>
          <a:xfrm>
            <a:off y="565950" x="1305350"/>
            <a:ext cy="491700" cx="8229600"/>
          </a:xfrm>
          <a:prstGeom prst="rect">
            <a:avLst/>
          </a:prstGeom>
          <a:noFill/>
          <a:ln>
            <a:noFill/>
          </a:ln>
        </p:spPr>
        <p:txBody>
          <a:bodyPr bIns="91425" rIns="91425" lIns="91425" tIns="91425" anchor="t" anchorCtr="0">
            <a:noAutofit/>
          </a:bodyPr>
          <a:lstStyle/>
          <a:p>
            <a:pPr rtl="0" lvl="0">
              <a:spcBef>
                <a:spcPts val="0"/>
              </a:spcBef>
              <a:buClr>
                <a:schemeClr val="dk1"/>
              </a:buClr>
              <a:buSzPct val="39285"/>
              <a:buFont typeface="Arial"/>
              <a:buNone/>
            </a:pPr>
            <a:r>
              <a:rPr b="1" sz="2800" lang="ja">
                <a:solidFill>
                  <a:schemeClr val="lt1"/>
                </a:solidFill>
                <a:latin typeface="HiraMaruPro-W4"/>
                <a:ea typeface="HiraMaruPro-W4"/>
                <a:cs typeface="HiraMaruPro-W4"/>
                <a:sym typeface="HiraMaruPro-W4"/>
              </a:rPr>
              <a:t>-2.1 「チャレンジしよう!」ページの選択肢部分</a:t>
            </a:r>
          </a:p>
        </p:txBody>
      </p:sp>
      <p:cxnSp>
        <p:nvCxnSpPr>
          <p:cNvPr id="227" name="Shape 227"/>
          <p:cNvCxnSpPr/>
          <p:nvPr/>
        </p:nvCxnSpPr>
        <p:spPr>
          <a:xfrm flipH="1">
            <a:off y="1205825" x="4632899"/>
            <a:ext cy="3723899" cx="1800"/>
          </a:xfrm>
          <a:prstGeom prst="straightConnector1">
            <a:avLst/>
          </a:prstGeom>
          <a:noFill/>
          <a:ln w="19050" cap="flat">
            <a:solidFill>
              <a:srgbClr val="000000"/>
            </a:solidFill>
            <a:prstDash val="solid"/>
            <a:round/>
            <a:headEnd w="lg" len="lg" type="none"/>
            <a:tailEnd w="lg" len="lg" type="none"/>
          </a:ln>
        </p:spPr>
      </p:cxnSp>
      <p:sp>
        <p:nvSpPr>
          <p:cNvPr id="228" name="Shape 228"/>
          <p:cNvSpPr txBox="1"/>
          <p:nvPr>
            <p:ph idx="12" type="sldNum"/>
          </p:nvPr>
        </p:nvSpPr>
        <p:spPr>
          <a:xfrm>
            <a:off y="4749850" x="8556791"/>
            <a:ext cy="393600" cx="548699"/>
          </a:xfrm>
          <a:prstGeom prst="rect">
            <a:avLst/>
          </a:prstGeom>
        </p:spPr>
        <p:txBody>
          <a:bodyPr bIns="91425" rIns="91425" lIns="91425" tIns="91425" anchor="ctr" anchorCtr="0">
            <a:noAutofit/>
          </a:bodyPr>
          <a:lstStyle/>
          <a:p>
            <a:pPr>
              <a:spcBef>
                <a:spcPts val="0"/>
              </a:spcBef>
              <a:buNone/>
            </a:pPr>
            <a:fld id="{00000000-1234-1234-1234-123412341234}" type="slidenum">
              <a:rPr lang="ja"/>
              <a:t>‹#›</a:t>
            </a:fld>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2" name="Shape 232"/>
        <p:cNvGrpSpPr/>
        <p:nvPr/>
      </p:nvGrpSpPr>
      <p:grpSpPr>
        <a:xfrm>
          <a:off y="0" x="0"/>
          <a:ext cy="0" cx="0"/>
          <a:chOff y="0" x="0"/>
          <a:chExt cy="0" cx="0"/>
        </a:xfrm>
      </p:grpSpPr>
      <p:sp>
        <p:nvSpPr>
          <p:cNvPr id="233" name="Shape 233"/>
          <p:cNvSpPr txBox="1"/>
          <p:nvPr>
            <p:ph type="title"/>
          </p:nvPr>
        </p:nvSpPr>
        <p:spPr>
          <a:xfrm>
            <a:off y="69675" x="457200"/>
            <a:ext cy="685799" cx="8229600"/>
          </a:xfrm>
          <a:prstGeom prst="rect">
            <a:avLst/>
          </a:prstGeom>
        </p:spPr>
        <p:txBody>
          <a:bodyPr bIns="91425" rIns="91425" lIns="91425" tIns="91425" anchor="b" anchorCtr="0">
            <a:noAutofit/>
          </a:bodyPr>
          <a:lstStyle/>
          <a:p>
            <a:pPr rtl="0" lvl="0">
              <a:spcBef>
                <a:spcPts val="600"/>
              </a:spcBef>
              <a:buNone/>
            </a:pPr>
            <a:r>
              <a:rPr lang="ja">
                <a:latin typeface="HiraMaruPro-W4"/>
                <a:ea typeface="HiraMaruPro-W4"/>
                <a:cs typeface="HiraMaruPro-W4"/>
                <a:sym typeface="HiraMaruPro-W4"/>
              </a:rPr>
              <a:t>2.本演習詳細</a:t>
            </a:r>
          </a:p>
        </p:txBody>
      </p:sp>
      <p:sp>
        <p:nvSpPr>
          <p:cNvPr id="234" name="Shape 234"/>
          <p:cNvSpPr txBox="1"/>
          <p:nvPr/>
        </p:nvSpPr>
        <p:spPr>
          <a:xfrm>
            <a:off y="565950" x="1305350"/>
            <a:ext cy="491700" cx="8229600"/>
          </a:xfrm>
          <a:prstGeom prst="rect">
            <a:avLst/>
          </a:prstGeom>
          <a:noFill/>
          <a:ln>
            <a:noFill/>
          </a:ln>
        </p:spPr>
        <p:txBody>
          <a:bodyPr bIns="91425" rIns="91425" lIns="91425" tIns="91425" anchor="t" anchorCtr="0">
            <a:noAutofit/>
          </a:bodyPr>
          <a:lstStyle/>
          <a:p>
            <a:pPr rtl="0" lvl="0">
              <a:spcBef>
                <a:spcPts val="0"/>
              </a:spcBef>
              <a:buClr>
                <a:schemeClr val="dk1"/>
              </a:buClr>
              <a:buSzPct val="39285"/>
              <a:buFont typeface="Arial"/>
              <a:buNone/>
            </a:pPr>
            <a:r>
              <a:rPr b="1" sz="2800" lang="ja">
                <a:solidFill>
                  <a:schemeClr val="lt1"/>
                </a:solidFill>
                <a:latin typeface="HiraMaruPro-W4"/>
                <a:ea typeface="HiraMaruPro-W4"/>
                <a:cs typeface="HiraMaruPro-W4"/>
                <a:sym typeface="HiraMaruPro-W4"/>
              </a:rPr>
              <a:t>-2.1 「チャレンジしよう!」ページの選択肢部分</a:t>
            </a:r>
          </a:p>
        </p:txBody>
      </p:sp>
      <p:pic>
        <p:nvPicPr>
          <p:cNvPr id="235" name="Shape 235"/>
          <p:cNvPicPr preferRelativeResize="0"/>
          <p:nvPr/>
        </p:nvPicPr>
        <p:blipFill>
          <a:blip r:embed="rId3">
            <a:alphaModFix/>
          </a:blip>
          <a:stretch>
            <a:fillRect/>
          </a:stretch>
        </p:blipFill>
        <p:spPr>
          <a:xfrm>
            <a:off y="1662574" x="584700"/>
            <a:ext cy="1818342" cx="7974599"/>
          </a:xfrm>
          <a:prstGeom prst="rect">
            <a:avLst/>
          </a:prstGeom>
          <a:noFill/>
          <a:ln>
            <a:noFill/>
          </a:ln>
        </p:spPr>
      </p:pic>
      <p:sp>
        <p:nvSpPr>
          <p:cNvPr id="236" name="Shape 236"/>
          <p:cNvSpPr txBox="1"/>
          <p:nvPr>
            <p:ph idx="12" type="sldNum"/>
          </p:nvPr>
        </p:nvSpPr>
        <p:spPr>
          <a:xfrm>
            <a:off y="4749850" x="8556791"/>
            <a:ext cy="393600" cx="548699"/>
          </a:xfrm>
          <a:prstGeom prst="rect">
            <a:avLst/>
          </a:prstGeom>
        </p:spPr>
        <p:txBody>
          <a:bodyPr bIns="91425" rIns="91425" lIns="91425" tIns="91425" anchor="ctr" anchorCtr="0">
            <a:noAutofit/>
          </a:bodyPr>
          <a:lstStyle/>
          <a:p>
            <a:pPr>
              <a:spcBef>
                <a:spcPts val="0"/>
              </a:spcBef>
              <a:buNone/>
            </a:pPr>
            <a:fld id="{00000000-1234-1234-1234-123412341234}" type="slidenum">
              <a:rPr lang="ja"/>
              <a:t>‹#›</a:t>
            </a:fld>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0" name="Shape 240"/>
        <p:cNvGrpSpPr/>
        <p:nvPr/>
      </p:nvGrpSpPr>
      <p:grpSpPr>
        <a:xfrm>
          <a:off y="0" x="0"/>
          <a:ext cy="0" cx="0"/>
          <a:chOff y="0" x="0"/>
          <a:chExt cy="0" cx="0"/>
        </a:xfrm>
      </p:grpSpPr>
      <p:sp>
        <p:nvSpPr>
          <p:cNvPr id="241" name="Shape 241"/>
          <p:cNvSpPr txBox="1"/>
          <p:nvPr>
            <p:ph type="title"/>
          </p:nvPr>
        </p:nvSpPr>
        <p:spPr>
          <a:xfrm>
            <a:off y="69675" x="457200"/>
            <a:ext cy="685799" cx="8229600"/>
          </a:xfrm>
          <a:prstGeom prst="rect">
            <a:avLst/>
          </a:prstGeom>
        </p:spPr>
        <p:txBody>
          <a:bodyPr bIns="91425" rIns="91425" lIns="91425" tIns="91425" anchor="b" anchorCtr="0">
            <a:noAutofit/>
          </a:bodyPr>
          <a:lstStyle/>
          <a:p>
            <a:pPr rtl="0" lvl="0">
              <a:spcBef>
                <a:spcPts val="600"/>
              </a:spcBef>
              <a:buNone/>
            </a:pPr>
            <a:r>
              <a:rPr lang="ja">
                <a:latin typeface="HiraMaruPro-W4"/>
                <a:ea typeface="HiraMaruPro-W4"/>
                <a:cs typeface="HiraMaruPro-W4"/>
                <a:sym typeface="HiraMaruPro-W4"/>
              </a:rPr>
              <a:t>2.本演習詳細</a:t>
            </a:r>
          </a:p>
        </p:txBody>
      </p:sp>
      <p:sp>
        <p:nvSpPr>
          <p:cNvPr id="242" name="Shape 242"/>
          <p:cNvSpPr txBox="1"/>
          <p:nvPr>
            <p:ph idx="1" type="body"/>
          </p:nvPr>
        </p:nvSpPr>
        <p:spPr>
          <a:xfrm>
            <a:off y="1200150" x="457200"/>
            <a:ext cy="3725699" cx="8229600"/>
          </a:xfrm>
          <a:prstGeom prst="rect">
            <a:avLst/>
          </a:prstGeom>
        </p:spPr>
        <p:txBody>
          <a:bodyPr bIns="91425" rIns="91425" lIns="91425" tIns="91425" anchor="ctr" anchorCtr="0">
            <a:noAutofit/>
          </a:bodyPr>
          <a:lstStyle/>
          <a:p>
            <a:pPr rtl="0" lvl="0">
              <a:spcBef>
                <a:spcPts val="0"/>
              </a:spcBef>
              <a:buNone/>
            </a:pPr>
            <a:r>
              <a:rPr b="1" sz="2400" lang="ja">
                <a:solidFill>
                  <a:srgbClr val="333333"/>
                </a:solidFill>
                <a:latin typeface="HiraMaruPro-W4"/>
                <a:ea typeface="HiraMaruPro-W4"/>
                <a:cs typeface="HiraMaruPro-W4"/>
                <a:sym typeface="HiraMaruPro-W4"/>
              </a:rPr>
              <a:t>選択肢と解答を入力することで</a:t>
            </a:r>
          </a:p>
          <a:p>
            <a:pPr rtl="0" lvl="0">
              <a:spcBef>
                <a:spcPts val="0"/>
              </a:spcBef>
              <a:buNone/>
            </a:pPr>
            <a:r>
              <a:rPr b="1" sz="2400" lang="ja">
                <a:solidFill>
                  <a:srgbClr val="333333"/>
                </a:solidFill>
                <a:latin typeface="HiraMaruPro-W4"/>
                <a:ea typeface="HiraMaruPro-W4"/>
                <a:cs typeface="HiraMaruPro-W4"/>
                <a:sym typeface="HiraMaruPro-W4"/>
              </a:rPr>
              <a:t>「チャレンジしよう！」ページの選択肢部分を生成する</a:t>
            </a:r>
          </a:p>
          <a:p>
            <a:pPr rtl="0" lvl="0">
              <a:spcBef>
                <a:spcPts val="0"/>
              </a:spcBef>
              <a:buNone/>
            </a:pPr>
            <a:r>
              <a:rPr b="1" sz="2400" lang="ja">
                <a:solidFill>
                  <a:srgbClr val="333333"/>
                </a:solidFill>
                <a:latin typeface="HiraMaruPro-W4"/>
                <a:ea typeface="HiraMaruPro-W4"/>
                <a:cs typeface="HiraMaruPro-W4"/>
                <a:sym typeface="HiraMaruPro-W4"/>
              </a:rPr>
              <a:t>ブラウザベースのシステムを試作</a:t>
            </a:r>
          </a:p>
          <a:p>
            <a:pPr rtl="0" lvl="0">
              <a:spcBef>
                <a:spcPts val="0"/>
              </a:spcBef>
              <a:buNone/>
            </a:pPr>
            <a:r>
              <a:t/>
            </a:r>
            <a:endParaRPr b="1" sz="2400">
              <a:solidFill>
                <a:srgbClr val="333333"/>
              </a:solidFill>
              <a:latin typeface="HiraMaruPro-W4"/>
              <a:ea typeface="HiraMaruPro-W4"/>
              <a:cs typeface="HiraMaruPro-W4"/>
              <a:sym typeface="HiraMaruPro-W4"/>
            </a:endParaRPr>
          </a:p>
        </p:txBody>
      </p:sp>
      <p:sp>
        <p:nvSpPr>
          <p:cNvPr id="243" name="Shape 243"/>
          <p:cNvSpPr txBox="1"/>
          <p:nvPr/>
        </p:nvSpPr>
        <p:spPr>
          <a:xfrm>
            <a:off y="565950" x="1305350"/>
            <a:ext cy="491700" cx="6933000"/>
          </a:xfrm>
          <a:prstGeom prst="rect">
            <a:avLst/>
          </a:prstGeom>
          <a:noFill/>
          <a:ln>
            <a:noFill/>
          </a:ln>
        </p:spPr>
        <p:txBody>
          <a:bodyPr bIns="91425" rIns="91425" lIns="91425" tIns="91425" anchor="t" anchorCtr="0">
            <a:noAutofit/>
          </a:bodyPr>
          <a:lstStyle/>
          <a:p>
            <a:pPr rtl="0" lvl="0">
              <a:spcBef>
                <a:spcPts val="0"/>
              </a:spcBef>
              <a:buNone/>
            </a:pPr>
            <a:r>
              <a:rPr b="1" sz="3000" lang="ja">
                <a:solidFill>
                  <a:srgbClr val="FFFFFF"/>
                </a:solidFill>
                <a:latin typeface="HiraMaruPro-W4"/>
                <a:ea typeface="HiraMaruPro-W4"/>
                <a:cs typeface="HiraMaruPro-W4"/>
                <a:sym typeface="HiraMaruPro-W4"/>
              </a:rPr>
              <a:t>-2.2</a:t>
            </a:r>
            <a:r>
              <a:rPr b="1" sz="3000" lang="ja">
                <a:solidFill>
                  <a:schemeClr val="lt1"/>
                </a:solidFill>
                <a:latin typeface="HiraMaruPro-W4"/>
                <a:ea typeface="HiraMaruPro-W4"/>
                <a:cs typeface="HiraMaruPro-W4"/>
                <a:sym typeface="HiraMaruPro-W4"/>
              </a:rPr>
              <a:t> 選択肢部分生成支援システム</a:t>
            </a:r>
          </a:p>
        </p:txBody>
      </p:sp>
      <p:sp>
        <p:nvSpPr>
          <p:cNvPr id="244" name="Shape 244"/>
          <p:cNvSpPr txBox="1"/>
          <p:nvPr>
            <p:ph idx="12" type="sldNum"/>
          </p:nvPr>
        </p:nvSpPr>
        <p:spPr>
          <a:xfrm>
            <a:off y="4749850" x="8556791"/>
            <a:ext cy="393600" cx="548699"/>
          </a:xfrm>
          <a:prstGeom prst="rect">
            <a:avLst/>
          </a:prstGeom>
        </p:spPr>
        <p:txBody>
          <a:bodyPr bIns="91425" rIns="91425" lIns="91425" tIns="91425" anchor="ctr" anchorCtr="0">
            <a:noAutofit/>
          </a:bodyPr>
          <a:lstStyle/>
          <a:p>
            <a:pPr>
              <a:spcBef>
                <a:spcPts val="0"/>
              </a:spcBef>
              <a:buNone/>
            </a:pPr>
            <a:fld id="{00000000-1234-1234-1234-123412341234}" type="slidenum">
              <a:rPr lang="ja"/>
              <a:t>‹#›</a:t>
            </a:fld>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6" name="Shape 46"/>
        <p:cNvGrpSpPr/>
        <p:nvPr/>
      </p:nvGrpSpPr>
      <p:grpSpPr>
        <a:xfrm>
          <a:off y="0" x="0"/>
          <a:ext cy="0" cx="0"/>
          <a:chOff y="0" x="0"/>
          <a:chExt cy="0" cx="0"/>
        </a:xfrm>
      </p:grpSpPr>
      <p:sp>
        <p:nvSpPr>
          <p:cNvPr id="47" name="Shape 47"/>
          <p:cNvSpPr txBox="1"/>
          <p:nvPr>
            <p:ph type="title"/>
          </p:nvPr>
        </p:nvSpPr>
        <p:spPr>
          <a:xfrm>
            <a:off y="205978" x="457200"/>
            <a:ext cy="857400" cx="8229600"/>
          </a:xfrm>
          <a:prstGeom prst="rect">
            <a:avLst/>
          </a:prstGeom>
        </p:spPr>
        <p:txBody>
          <a:bodyPr bIns="91425" rIns="91425" lIns="91425" tIns="91425" anchor="b" anchorCtr="0">
            <a:noAutofit/>
          </a:bodyPr>
          <a:lstStyle/>
          <a:p>
            <a:pPr rtl="0" lvl="0">
              <a:spcBef>
                <a:spcPts val="0"/>
              </a:spcBef>
              <a:buNone/>
            </a:pPr>
            <a:r>
              <a:rPr lang="ja">
                <a:latin typeface="HiraMaruPro-W4"/>
                <a:ea typeface="HiraMaruPro-W4"/>
                <a:cs typeface="HiraMaruPro-W4"/>
                <a:sym typeface="HiraMaruPro-W4"/>
              </a:rPr>
              <a:t>目次</a:t>
            </a:r>
          </a:p>
        </p:txBody>
      </p:sp>
      <p:sp>
        <p:nvSpPr>
          <p:cNvPr id="48" name="Shape 48"/>
          <p:cNvSpPr txBox="1"/>
          <p:nvPr>
            <p:ph idx="1" type="body"/>
          </p:nvPr>
        </p:nvSpPr>
        <p:spPr>
          <a:xfrm>
            <a:off y="1063375" x="457200"/>
            <a:ext cy="3822000" cx="8367899"/>
          </a:xfrm>
          <a:prstGeom prst="rect">
            <a:avLst/>
          </a:prstGeom>
        </p:spPr>
        <p:txBody>
          <a:bodyPr bIns="91425" rIns="91425" lIns="91425" tIns="91425" anchor="t" anchorCtr="0">
            <a:noAutofit/>
          </a:bodyPr>
          <a:lstStyle/>
          <a:p>
            <a:pPr rtl="0" lvl="0">
              <a:spcBef>
                <a:spcPts val="0"/>
              </a:spcBef>
              <a:buNone/>
            </a:pPr>
            <a:r>
              <a:rPr b="1" sz="1800" lang="ja">
                <a:latin typeface="HiraMaruPro-W4"/>
                <a:ea typeface="HiraMaruPro-W4"/>
                <a:cs typeface="HiraMaruPro-W4"/>
                <a:sym typeface="HiraMaruPro-W4"/>
              </a:rPr>
              <a:t>1.  はじめに</a:t>
            </a:r>
          </a:p>
          <a:p>
            <a:pPr rtl="0" lvl="0">
              <a:spcBef>
                <a:spcPts val="0"/>
              </a:spcBef>
              <a:buNone/>
            </a:pPr>
            <a:r>
              <a:rPr b="1" sz="1800" lang="ja">
                <a:latin typeface="HiraMaruPro-W4"/>
                <a:ea typeface="HiraMaruPro-W4"/>
                <a:cs typeface="HiraMaruPro-W4"/>
                <a:sym typeface="HiraMaruPro-W4"/>
              </a:rPr>
              <a:t>-1.1 ビーバーコンテストについて</a:t>
            </a:r>
          </a:p>
          <a:p>
            <a:pPr rtl="0" lvl="0">
              <a:spcBef>
                <a:spcPts val="0"/>
              </a:spcBef>
              <a:buNone/>
            </a:pPr>
            <a:r>
              <a:rPr b="1" sz="1800" lang="ja">
                <a:latin typeface="HiraMaruPro-W4"/>
                <a:ea typeface="HiraMaruPro-W4"/>
                <a:cs typeface="HiraMaruPro-W4"/>
                <a:sym typeface="HiraMaruPro-W4"/>
              </a:rPr>
              <a:t>-1.2 ビーバーコンテスト情報ページ(日本)</a:t>
            </a:r>
          </a:p>
          <a:p>
            <a:pPr rtl="0" lvl="0">
              <a:spcBef>
                <a:spcPts val="0"/>
              </a:spcBef>
              <a:buNone/>
            </a:pPr>
            <a:r>
              <a:rPr b="1" sz="1800" lang="ja">
                <a:latin typeface="HiraMaruPro-W4"/>
                <a:ea typeface="HiraMaruPro-W4"/>
                <a:cs typeface="HiraMaruPro-W4"/>
                <a:sym typeface="HiraMaruPro-W4"/>
              </a:rPr>
              <a:t>-1.3 本演習の目的</a:t>
            </a:r>
          </a:p>
          <a:p>
            <a:pPr rtl="0" lvl="0">
              <a:spcBef>
                <a:spcPts val="0"/>
              </a:spcBef>
              <a:buNone/>
            </a:pPr>
            <a:r>
              <a:rPr b="1" sz="1800" lang="ja">
                <a:latin typeface="HiraMaruPro-W4"/>
                <a:ea typeface="HiraMaruPro-W4"/>
                <a:cs typeface="HiraMaruPro-W4"/>
                <a:sym typeface="HiraMaruPro-W4"/>
              </a:rPr>
              <a:t>-1.4 本演習の内容</a:t>
            </a:r>
          </a:p>
          <a:p>
            <a:pPr rtl="0" lvl="0">
              <a:spcBef>
                <a:spcPts val="0"/>
              </a:spcBef>
              <a:buNone/>
            </a:pPr>
            <a:r>
              <a:rPr b="1" sz="1800" lang="ja">
                <a:latin typeface="HiraMaruPro-W4"/>
                <a:ea typeface="HiraMaruPro-W4"/>
                <a:cs typeface="HiraMaruPro-W4"/>
                <a:sym typeface="HiraMaruPro-W4"/>
              </a:rPr>
              <a:t>2. 本演習詳細</a:t>
            </a:r>
          </a:p>
          <a:p>
            <a:pPr rtl="0" lvl="0">
              <a:spcBef>
                <a:spcPts val="0"/>
              </a:spcBef>
              <a:buNone/>
            </a:pPr>
            <a:r>
              <a:rPr b="1" sz="1800" lang="ja">
                <a:latin typeface="HiraMaruPro-W4"/>
                <a:ea typeface="HiraMaruPro-W4"/>
                <a:cs typeface="HiraMaruPro-W4"/>
                <a:sym typeface="HiraMaruPro-W4"/>
              </a:rPr>
              <a:t>-2.1 「チャレンジしよう！」の選択肢部分</a:t>
            </a:r>
          </a:p>
          <a:p>
            <a:pPr rtl="0" lvl="0">
              <a:spcBef>
                <a:spcPts val="0"/>
              </a:spcBef>
              <a:buNone/>
            </a:pPr>
            <a:r>
              <a:rPr b="1" sz="1800" lang="ja">
                <a:latin typeface="HiraMaruPro-W4"/>
                <a:ea typeface="HiraMaruPro-W4"/>
                <a:cs typeface="HiraMaruPro-W4"/>
                <a:sym typeface="HiraMaruPro-W4"/>
              </a:rPr>
              <a:t>-2.2 選択部生成支援システム</a:t>
            </a:r>
          </a:p>
          <a:p>
            <a:pPr rtl="0" lvl="0">
              <a:spcBef>
                <a:spcPts val="0"/>
              </a:spcBef>
              <a:buNone/>
            </a:pPr>
            <a:r>
              <a:rPr b="1" sz="1800" lang="ja">
                <a:latin typeface="HiraMaruPro-W4"/>
                <a:ea typeface="HiraMaruPro-W4"/>
                <a:cs typeface="HiraMaruPro-W4"/>
                <a:sym typeface="HiraMaruPro-W4"/>
              </a:rPr>
              <a:t>3. まとめ</a:t>
            </a:r>
          </a:p>
          <a:p>
            <a:pPr rtl="0" lvl="0">
              <a:spcBef>
                <a:spcPts val="0"/>
              </a:spcBef>
              <a:buNone/>
            </a:pPr>
            <a:r>
              <a:rPr b="1" sz="1800" lang="ja">
                <a:latin typeface="HiraMaruPro-W4"/>
                <a:ea typeface="HiraMaruPro-W4"/>
                <a:cs typeface="HiraMaruPro-W4"/>
                <a:sym typeface="HiraMaruPro-W4"/>
              </a:rPr>
              <a:t>-3.1 「チャレンジしよう！」サイトの制作</a:t>
            </a:r>
          </a:p>
          <a:p>
            <a:pPr rtl="0" lvl="0">
              <a:spcBef>
                <a:spcPts val="0"/>
              </a:spcBef>
              <a:buNone/>
            </a:pPr>
            <a:r>
              <a:rPr b="1" sz="1800" lang="ja">
                <a:latin typeface="HiraMaruPro-W4"/>
                <a:ea typeface="HiraMaruPro-W4"/>
                <a:cs typeface="HiraMaruPro-W4"/>
                <a:sym typeface="HiraMaruPro-W4"/>
              </a:rPr>
              <a:t>-3.2 今後の課題</a:t>
            </a:r>
          </a:p>
        </p:txBody>
      </p:sp>
      <p:sp>
        <p:nvSpPr>
          <p:cNvPr id="49" name="Shape 49"/>
          <p:cNvSpPr txBox="1"/>
          <p:nvPr>
            <p:ph idx="12" type="sldNum"/>
          </p:nvPr>
        </p:nvSpPr>
        <p:spPr>
          <a:xfrm>
            <a:off y="4749850" x="8556791"/>
            <a:ext cy="393600" cx="548699"/>
          </a:xfrm>
          <a:prstGeom prst="rect">
            <a:avLst/>
          </a:prstGeom>
        </p:spPr>
        <p:txBody>
          <a:bodyPr bIns="91425" rIns="91425" lIns="91425" tIns="91425" anchor="ctr" anchorCtr="0">
            <a:noAutofit/>
          </a:bodyPr>
          <a:lstStyle/>
          <a:p>
            <a:pPr rtl="0" lvl="0">
              <a:spcBef>
                <a:spcPts val="0"/>
              </a:spcBef>
              <a:buNone/>
            </a:pPr>
            <a:fld id="{00000000-1234-1234-1234-123412341234}" type="slidenum">
              <a:rPr lang="ja"/>
              <a:t>‹#›</a:t>
            </a:fld>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8" name="Shape 248"/>
        <p:cNvGrpSpPr/>
        <p:nvPr/>
      </p:nvGrpSpPr>
      <p:grpSpPr>
        <a:xfrm>
          <a:off y="0" x="0"/>
          <a:ext cy="0" cx="0"/>
          <a:chOff y="0" x="0"/>
          <a:chExt cy="0" cx="0"/>
        </a:xfrm>
      </p:grpSpPr>
      <p:sp>
        <p:nvSpPr>
          <p:cNvPr id="249" name="Shape 249"/>
          <p:cNvSpPr/>
          <p:nvPr/>
        </p:nvSpPr>
        <p:spPr>
          <a:xfrm>
            <a:off y="-68775" x="-68900"/>
            <a:ext cy="1297199" cx="9452399"/>
          </a:xfrm>
          <a:prstGeom prst="rect">
            <a:avLst/>
          </a:prstGeom>
          <a:solidFill>
            <a:srgbClr val="FFFFFF"/>
          </a:solidFill>
          <a:ln w="19050" cap="flat">
            <a:solidFill>
              <a:srgbClr val="FFFFFF"/>
            </a:solidFill>
            <a:prstDash val="solid"/>
            <a:round/>
            <a:headEnd w="med" len="med" type="none"/>
            <a:tailEnd w="med" len="med" type="none"/>
          </a:ln>
        </p:spPr>
        <p:txBody>
          <a:bodyPr bIns="91425" rIns="91425" lIns="91425" tIns="91425" anchor="ctr" anchorCtr="0">
            <a:noAutofit/>
          </a:bodyPr>
          <a:lstStyle/>
          <a:p>
            <a:pPr>
              <a:spcBef>
                <a:spcPts val="0"/>
              </a:spcBef>
              <a:buNone/>
            </a:pPr>
            <a:r>
              <a:t/>
            </a:r>
            <a:endParaRPr/>
          </a:p>
        </p:txBody>
      </p:sp>
      <p:pic>
        <p:nvPicPr>
          <p:cNvPr id="250" name="Shape 250"/>
          <p:cNvPicPr preferRelativeResize="0"/>
          <p:nvPr/>
        </p:nvPicPr>
        <p:blipFill>
          <a:blip r:embed="rId3">
            <a:alphaModFix/>
          </a:blip>
          <a:stretch>
            <a:fillRect/>
          </a:stretch>
        </p:blipFill>
        <p:spPr>
          <a:xfrm>
            <a:off y="0" x="1836095"/>
            <a:ext cy="5143500" cx="5471809"/>
          </a:xfrm>
          <a:prstGeom prst="rect">
            <a:avLst/>
          </a:prstGeom>
          <a:noFill/>
          <a:ln>
            <a:noFill/>
          </a:ln>
        </p:spPr>
      </p:pic>
      <p:sp>
        <p:nvSpPr>
          <p:cNvPr id="251" name="Shape 251"/>
          <p:cNvSpPr txBox="1"/>
          <p:nvPr>
            <p:ph idx="12" type="sldNum"/>
          </p:nvPr>
        </p:nvSpPr>
        <p:spPr>
          <a:xfrm>
            <a:off y="4749850" x="8556791"/>
            <a:ext cy="393600" cx="548699"/>
          </a:xfrm>
          <a:prstGeom prst="rect">
            <a:avLst/>
          </a:prstGeom>
        </p:spPr>
        <p:txBody>
          <a:bodyPr bIns="91425" rIns="91425" lIns="91425" tIns="91425" anchor="ctr" anchorCtr="0">
            <a:noAutofit/>
          </a:bodyPr>
          <a:lstStyle/>
          <a:p>
            <a:pPr>
              <a:spcBef>
                <a:spcPts val="0"/>
              </a:spcBef>
              <a:buNone/>
            </a:pPr>
            <a:fld id="{00000000-1234-1234-1234-123412341234}" type="slidenum">
              <a:rPr lang="ja"/>
              <a:t>‹#›</a:t>
            </a:fld>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55" name="Shape 255"/>
        <p:cNvGrpSpPr/>
        <p:nvPr/>
      </p:nvGrpSpPr>
      <p:grpSpPr>
        <a:xfrm>
          <a:off y="0" x="0"/>
          <a:ext cy="0" cx="0"/>
          <a:chOff y="0" x="0"/>
          <a:chExt cy="0" cx="0"/>
        </a:xfrm>
      </p:grpSpPr>
      <p:sp>
        <p:nvSpPr>
          <p:cNvPr id="256" name="Shape 256"/>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a:spcBef>
                <a:spcPts val="0"/>
              </a:spcBef>
              <a:buNone/>
            </a:pPr>
            <a:r>
              <a:rPr u="sng" sz="2400" lang="ja">
                <a:solidFill>
                  <a:srgbClr val="333333"/>
                </a:solidFill>
                <a:latin typeface="HiraMaruPro-W4"/>
                <a:ea typeface="HiraMaruPro-W4"/>
                <a:cs typeface="HiraMaruPro-W4"/>
                <a:sym typeface="HiraMaruPro-W4"/>
              </a:rPr>
              <a:t>使用言語</a:t>
            </a:r>
          </a:p>
          <a:p>
            <a:pPr rtl="0">
              <a:spcBef>
                <a:spcPts val="0"/>
              </a:spcBef>
              <a:buNone/>
            </a:pPr>
            <a:r>
              <a:t/>
            </a:r>
            <a:endParaRPr sz="2400">
              <a:solidFill>
                <a:srgbClr val="333333"/>
              </a:solidFill>
              <a:latin typeface="HiraMaruPro-W4"/>
              <a:ea typeface="HiraMaruPro-W4"/>
              <a:cs typeface="HiraMaruPro-W4"/>
              <a:sym typeface="HiraMaruPro-W4"/>
            </a:endParaRPr>
          </a:p>
          <a:p>
            <a:pPr rtl="0">
              <a:spcBef>
                <a:spcPts val="0"/>
              </a:spcBef>
              <a:buNone/>
            </a:pPr>
            <a:r>
              <a:t/>
            </a:r>
            <a:endParaRPr sz="2400">
              <a:solidFill>
                <a:srgbClr val="333333"/>
              </a:solidFill>
              <a:latin typeface="HiraMaruPro-W4"/>
              <a:ea typeface="HiraMaruPro-W4"/>
              <a:cs typeface="HiraMaruPro-W4"/>
              <a:sym typeface="HiraMaruPro-W4"/>
            </a:endParaRPr>
          </a:p>
          <a:p>
            <a:pPr rtl="0" lvl="0">
              <a:spcBef>
                <a:spcPts val="0"/>
              </a:spcBef>
              <a:buNone/>
            </a:pPr>
            <a:r>
              <a:t/>
            </a:r>
            <a:endParaRPr sz="2400">
              <a:solidFill>
                <a:srgbClr val="333333"/>
              </a:solidFill>
              <a:latin typeface="HiraMaruPro-W4"/>
              <a:ea typeface="HiraMaruPro-W4"/>
              <a:cs typeface="HiraMaruPro-W4"/>
              <a:sym typeface="HiraMaruPro-W4"/>
            </a:endParaRPr>
          </a:p>
          <a:p>
            <a:pPr rtl="0" lvl="0">
              <a:spcBef>
                <a:spcPts val="0"/>
              </a:spcBef>
              <a:buNone/>
            </a:pPr>
            <a:r>
              <a:rPr u="sng" sz="2400" lang="ja">
                <a:solidFill>
                  <a:srgbClr val="333333"/>
                </a:solidFill>
                <a:latin typeface="HiraMaruPro-W4"/>
                <a:ea typeface="HiraMaruPro-W4"/>
                <a:cs typeface="HiraMaruPro-W4"/>
                <a:sym typeface="HiraMaruPro-W4"/>
              </a:rPr>
              <a:t>動作環境</a:t>
            </a:r>
          </a:p>
          <a:p>
            <a:pPr rtl="0" lvl="0">
              <a:spcBef>
                <a:spcPts val="0"/>
              </a:spcBef>
              <a:buNone/>
            </a:pPr>
            <a:r>
              <a:t/>
            </a:r>
            <a:endParaRPr sz="2400">
              <a:solidFill>
                <a:srgbClr val="333333"/>
              </a:solidFill>
              <a:latin typeface="HiraMaruPro-W4"/>
              <a:ea typeface="HiraMaruPro-W4"/>
              <a:cs typeface="HiraMaruPro-W4"/>
              <a:sym typeface="HiraMaruPro-W4"/>
            </a:endParaRPr>
          </a:p>
          <a:p>
            <a:pPr rtl="0" lvl="0">
              <a:spcBef>
                <a:spcPts val="0"/>
              </a:spcBef>
              <a:buNone/>
            </a:pPr>
            <a:r>
              <a:t/>
            </a:r>
            <a:endParaRPr sz="2400">
              <a:solidFill>
                <a:srgbClr val="333333"/>
              </a:solidFill>
              <a:latin typeface="HiraMaruPro-W4"/>
              <a:ea typeface="HiraMaruPro-W4"/>
              <a:cs typeface="HiraMaruPro-W4"/>
              <a:sym typeface="HiraMaruPro-W4"/>
            </a:endParaRPr>
          </a:p>
        </p:txBody>
      </p:sp>
      <p:sp>
        <p:nvSpPr>
          <p:cNvPr id="257" name="Shape 257"/>
          <p:cNvSpPr txBox="1"/>
          <p:nvPr>
            <p:ph type="title"/>
          </p:nvPr>
        </p:nvSpPr>
        <p:spPr>
          <a:xfrm>
            <a:off y="69675" x="457200"/>
            <a:ext cy="685799" cx="8229600"/>
          </a:xfrm>
          <a:prstGeom prst="rect">
            <a:avLst/>
          </a:prstGeom>
        </p:spPr>
        <p:txBody>
          <a:bodyPr bIns="91425" rIns="91425" lIns="91425" tIns="91425" anchor="b" anchorCtr="0">
            <a:noAutofit/>
          </a:bodyPr>
          <a:lstStyle/>
          <a:p>
            <a:pPr rtl="0" lvl="0">
              <a:spcBef>
                <a:spcPts val="600"/>
              </a:spcBef>
              <a:buNone/>
            </a:pPr>
            <a:r>
              <a:rPr lang="ja">
                <a:latin typeface="HiraMaruPro-W4"/>
                <a:ea typeface="HiraMaruPro-W4"/>
                <a:cs typeface="HiraMaruPro-W4"/>
                <a:sym typeface="HiraMaruPro-W4"/>
              </a:rPr>
              <a:t>2.本演習詳細</a:t>
            </a:r>
          </a:p>
        </p:txBody>
      </p:sp>
      <p:sp>
        <p:nvSpPr>
          <p:cNvPr id="258" name="Shape 258"/>
          <p:cNvSpPr txBox="1"/>
          <p:nvPr/>
        </p:nvSpPr>
        <p:spPr>
          <a:xfrm>
            <a:off y="565950" x="1305350"/>
            <a:ext cy="491700" cx="6933000"/>
          </a:xfrm>
          <a:prstGeom prst="rect">
            <a:avLst/>
          </a:prstGeom>
          <a:noFill/>
          <a:ln>
            <a:noFill/>
          </a:ln>
        </p:spPr>
        <p:txBody>
          <a:bodyPr bIns="91425" rIns="91425" lIns="91425" tIns="91425" anchor="t" anchorCtr="0">
            <a:noAutofit/>
          </a:bodyPr>
          <a:lstStyle/>
          <a:p>
            <a:pPr rtl="0" lvl="0">
              <a:spcBef>
                <a:spcPts val="0"/>
              </a:spcBef>
              <a:buClr>
                <a:schemeClr val="dk1"/>
              </a:buClr>
              <a:buSzPct val="36666"/>
              <a:buFont typeface="Arial"/>
              <a:buNone/>
            </a:pPr>
            <a:r>
              <a:rPr b="1" sz="3000" lang="ja">
                <a:solidFill>
                  <a:schemeClr val="lt1"/>
                </a:solidFill>
                <a:latin typeface="HiraMaruPro-W4"/>
                <a:ea typeface="HiraMaruPro-W4"/>
                <a:cs typeface="HiraMaruPro-W4"/>
                <a:sym typeface="HiraMaruPro-W4"/>
              </a:rPr>
              <a:t>-2.2 選択肢部分生成支援システム</a:t>
            </a:r>
          </a:p>
          <a:p>
            <a:pPr rtl="0" lvl="0">
              <a:spcBef>
                <a:spcPts val="0"/>
              </a:spcBef>
              <a:buNone/>
            </a:pPr>
            <a:r>
              <a:t/>
            </a:r>
            <a:endParaRPr b="1" sz="3000">
              <a:solidFill>
                <a:srgbClr val="FFFFFF"/>
              </a:solidFill>
              <a:latin typeface="HiraMaruPro-W4"/>
              <a:ea typeface="HiraMaruPro-W4"/>
              <a:cs typeface="HiraMaruPro-W4"/>
              <a:sym typeface="HiraMaruPro-W4"/>
            </a:endParaRPr>
          </a:p>
        </p:txBody>
      </p:sp>
      <p:sp>
        <p:nvSpPr>
          <p:cNvPr id="259" name="Shape 259"/>
          <p:cNvSpPr/>
          <p:nvPr/>
        </p:nvSpPr>
        <p:spPr>
          <a:xfrm>
            <a:off y="1818900" x="1400625"/>
            <a:ext cy="888899" cx="2023499"/>
          </a:xfrm>
          <a:prstGeom prst="roundRect">
            <a:avLst>
              <a:gd fmla="val 16667" name="adj"/>
            </a:avLst>
          </a:prstGeom>
          <a:solidFill>
            <a:srgbClr val="00FF00"/>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algn="ctr">
              <a:spcBef>
                <a:spcPts val="0"/>
              </a:spcBef>
              <a:buNone/>
            </a:pPr>
            <a:r>
              <a:rPr sz="2400" lang="ja">
                <a:latin typeface="HiraMaruPro-W4"/>
                <a:ea typeface="HiraMaruPro-W4"/>
                <a:cs typeface="HiraMaruPro-W4"/>
                <a:sym typeface="HiraMaruPro-W4"/>
              </a:rPr>
              <a:t>HTML5</a:t>
            </a:r>
          </a:p>
        </p:txBody>
      </p:sp>
      <p:sp>
        <p:nvSpPr>
          <p:cNvPr id="260" name="Shape 260"/>
          <p:cNvSpPr/>
          <p:nvPr/>
        </p:nvSpPr>
        <p:spPr>
          <a:xfrm>
            <a:off y="1818900" x="4057175"/>
            <a:ext cy="888899" cx="2023499"/>
          </a:xfrm>
          <a:prstGeom prst="roundRect">
            <a:avLst>
              <a:gd fmla="val 16667" name="adj"/>
            </a:avLst>
          </a:prstGeom>
          <a:solidFill>
            <a:srgbClr val="00FF00"/>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algn="ctr" rtl="0" lvl="0">
              <a:spcBef>
                <a:spcPts val="0"/>
              </a:spcBef>
              <a:buNone/>
            </a:pPr>
            <a:r>
              <a:rPr sz="2400" lang="ja">
                <a:latin typeface="HiraMaruPro-W4"/>
                <a:ea typeface="HiraMaruPro-W4"/>
                <a:cs typeface="HiraMaruPro-W4"/>
                <a:sym typeface="HiraMaruPro-W4"/>
              </a:rPr>
              <a:t>JavaScript</a:t>
            </a:r>
          </a:p>
        </p:txBody>
      </p:sp>
      <p:sp>
        <p:nvSpPr>
          <p:cNvPr id="261" name="Shape 261"/>
          <p:cNvSpPr/>
          <p:nvPr/>
        </p:nvSpPr>
        <p:spPr>
          <a:xfrm>
            <a:off y="3771225" x="1253625"/>
            <a:ext cy="888899" cx="2317499"/>
          </a:xfrm>
          <a:prstGeom prst="roundRect">
            <a:avLst>
              <a:gd fmla="val 16667" name="adj"/>
            </a:avLst>
          </a:prstGeom>
          <a:solidFill>
            <a:srgbClr val="00FF00"/>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algn="ctr">
              <a:spcBef>
                <a:spcPts val="0"/>
              </a:spcBef>
              <a:buNone/>
            </a:pPr>
            <a:r>
              <a:rPr sz="2400" lang="ja">
                <a:latin typeface="HiraMaruPro-W4"/>
                <a:ea typeface="HiraMaruPro-W4"/>
                <a:cs typeface="HiraMaruPro-W4"/>
                <a:sym typeface="HiraMaruPro-W4"/>
              </a:rPr>
              <a:t>Google Chrome</a:t>
            </a:r>
          </a:p>
        </p:txBody>
      </p:sp>
      <p:sp>
        <p:nvSpPr>
          <p:cNvPr id="262" name="Shape 262"/>
          <p:cNvSpPr/>
          <p:nvPr/>
        </p:nvSpPr>
        <p:spPr>
          <a:xfrm>
            <a:off y="3771225" x="4057175"/>
            <a:ext cy="888899" cx="2317499"/>
          </a:xfrm>
          <a:prstGeom prst="roundRect">
            <a:avLst>
              <a:gd fmla="val 16667" name="adj"/>
            </a:avLst>
          </a:prstGeom>
          <a:solidFill>
            <a:srgbClr val="00FF00"/>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algn="ctr" rtl="0" lvl="0">
              <a:spcBef>
                <a:spcPts val="0"/>
              </a:spcBef>
              <a:buNone/>
            </a:pPr>
            <a:r>
              <a:rPr sz="2400" lang="ja">
                <a:latin typeface="HiraMaruPro-W4"/>
                <a:ea typeface="HiraMaruPro-W4"/>
                <a:cs typeface="HiraMaruPro-W4"/>
                <a:sym typeface="HiraMaruPro-W4"/>
              </a:rPr>
              <a:t>Firefox</a:t>
            </a:r>
          </a:p>
        </p:txBody>
      </p:sp>
      <p:sp>
        <p:nvSpPr>
          <p:cNvPr id="263" name="Shape 263"/>
          <p:cNvSpPr txBox="1"/>
          <p:nvPr>
            <p:ph idx="12" type="sldNum"/>
          </p:nvPr>
        </p:nvSpPr>
        <p:spPr>
          <a:xfrm>
            <a:off y="4749850" x="8556791"/>
            <a:ext cy="393600" cx="548699"/>
          </a:xfrm>
          <a:prstGeom prst="rect">
            <a:avLst/>
          </a:prstGeom>
        </p:spPr>
        <p:txBody>
          <a:bodyPr bIns="91425" rIns="91425" lIns="91425" tIns="91425" anchor="ctr" anchorCtr="0">
            <a:noAutofit/>
          </a:bodyPr>
          <a:lstStyle/>
          <a:p>
            <a:pPr>
              <a:spcBef>
                <a:spcPts val="0"/>
              </a:spcBef>
              <a:buNone/>
            </a:pPr>
            <a:fld id="{00000000-1234-1234-1234-123412341234}" type="slidenum">
              <a:rPr lang="ja"/>
              <a:t>‹#›</a:t>
            </a:fld>
          </a:p>
        </p:txBody>
      </p:sp>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67" name="Shape 267"/>
        <p:cNvGrpSpPr/>
        <p:nvPr/>
      </p:nvGrpSpPr>
      <p:grpSpPr>
        <a:xfrm>
          <a:off y="0" x="0"/>
          <a:ext cy="0" cx="0"/>
          <a:chOff y="0" x="0"/>
          <a:chExt cy="0" cx="0"/>
        </a:xfrm>
      </p:grpSpPr>
      <p:sp>
        <p:nvSpPr>
          <p:cNvPr id="268" name="Shape 268"/>
          <p:cNvSpPr txBox="1"/>
          <p:nvPr>
            <p:ph type="title"/>
          </p:nvPr>
        </p:nvSpPr>
        <p:spPr>
          <a:xfrm>
            <a:off y="69675" x="457200"/>
            <a:ext cy="685799" cx="8229600"/>
          </a:xfrm>
          <a:prstGeom prst="rect">
            <a:avLst/>
          </a:prstGeom>
        </p:spPr>
        <p:txBody>
          <a:bodyPr bIns="91425" rIns="91425" lIns="91425" tIns="91425" anchor="b" anchorCtr="0">
            <a:noAutofit/>
          </a:bodyPr>
          <a:lstStyle/>
          <a:p>
            <a:pPr rtl="0" lvl="0">
              <a:spcBef>
                <a:spcPts val="600"/>
              </a:spcBef>
              <a:buNone/>
            </a:pPr>
            <a:r>
              <a:rPr lang="ja">
                <a:latin typeface="HiraMaruPro-W4"/>
                <a:ea typeface="HiraMaruPro-W4"/>
                <a:cs typeface="HiraMaruPro-W4"/>
                <a:sym typeface="HiraMaruPro-W4"/>
              </a:rPr>
              <a:t>2.本演習詳細</a:t>
            </a:r>
          </a:p>
        </p:txBody>
      </p:sp>
      <p:sp>
        <p:nvSpPr>
          <p:cNvPr id="269" name="Shape 269"/>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a:spcBef>
                <a:spcPts val="0"/>
              </a:spcBef>
              <a:buNone/>
            </a:pPr>
            <a:r>
              <a:rPr sz="2400" lang="ja">
                <a:solidFill>
                  <a:srgbClr val="333333"/>
                </a:solidFill>
                <a:latin typeface="HiraMaruPro-W4"/>
                <a:ea typeface="HiraMaruPro-W4"/>
                <a:cs typeface="HiraMaruPro-W4"/>
                <a:sym typeface="HiraMaruPro-W4"/>
              </a:rPr>
              <a:t>入力例(文字)</a:t>
            </a:r>
          </a:p>
        </p:txBody>
      </p:sp>
      <p:sp>
        <p:nvSpPr>
          <p:cNvPr id="270" name="Shape 270"/>
          <p:cNvSpPr txBox="1"/>
          <p:nvPr/>
        </p:nvSpPr>
        <p:spPr>
          <a:xfrm>
            <a:off y="565950" x="1305350"/>
            <a:ext cy="491700" cx="6933000"/>
          </a:xfrm>
          <a:prstGeom prst="rect">
            <a:avLst/>
          </a:prstGeom>
          <a:noFill/>
          <a:ln>
            <a:noFill/>
          </a:ln>
        </p:spPr>
        <p:txBody>
          <a:bodyPr bIns="91425" rIns="91425" lIns="91425" tIns="91425" anchor="t" anchorCtr="0">
            <a:noAutofit/>
          </a:bodyPr>
          <a:lstStyle/>
          <a:p>
            <a:pPr rtl="0" lvl="0">
              <a:spcBef>
                <a:spcPts val="0"/>
              </a:spcBef>
              <a:buClr>
                <a:schemeClr val="dk1"/>
              </a:buClr>
              <a:buSzPct val="36666"/>
              <a:buFont typeface="Arial"/>
              <a:buNone/>
            </a:pPr>
            <a:r>
              <a:rPr b="1" sz="3000" lang="ja">
                <a:solidFill>
                  <a:schemeClr val="lt1"/>
                </a:solidFill>
                <a:latin typeface="HiraMaruPro-W4"/>
                <a:ea typeface="HiraMaruPro-W4"/>
                <a:cs typeface="HiraMaruPro-W4"/>
                <a:sym typeface="HiraMaruPro-W4"/>
              </a:rPr>
              <a:t>-2.2 選択肢部分生成支援システム</a:t>
            </a:r>
          </a:p>
          <a:p>
            <a:pPr rtl="0" lvl="0">
              <a:spcBef>
                <a:spcPts val="0"/>
              </a:spcBef>
              <a:buNone/>
            </a:pPr>
            <a:r>
              <a:t/>
            </a:r>
            <a:endParaRPr b="1" sz="3000">
              <a:solidFill>
                <a:srgbClr val="FFFFFF"/>
              </a:solidFill>
              <a:latin typeface="HiraMaruPro-W4"/>
              <a:ea typeface="HiraMaruPro-W4"/>
              <a:cs typeface="HiraMaruPro-W4"/>
              <a:sym typeface="HiraMaruPro-W4"/>
            </a:endParaRPr>
          </a:p>
        </p:txBody>
      </p:sp>
      <p:pic>
        <p:nvPicPr>
          <p:cNvPr id="271" name="Shape 271"/>
          <p:cNvPicPr preferRelativeResize="0"/>
          <p:nvPr/>
        </p:nvPicPr>
        <p:blipFill>
          <a:blip r:embed="rId3">
            <a:alphaModFix/>
          </a:blip>
          <a:stretch>
            <a:fillRect/>
          </a:stretch>
        </p:blipFill>
        <p:spPr>
          <a:xfrm>
            <a:off y="2229550" x="995350"/>
            <a:ext cy="1792281" cx="7691449"/>
          </a:xfrm>
          <a:prstGeom prst="rect">
            <a:avLst/>
          </a:prstGeom>
          <a:noFill/>
          <a:ln>
            <a:noFill/>
          </a:ln>
        </p:spPr>
      </p:pic>
      <p:pic>
        <p:nvPicPr>
          <p:cNvPr id="272" name="Shape 272"/>
          <p:cNvPicPr preferRelativeResize="0"/>
          <p:nvPr/>
        </p:nvPicPr>
        <p:blipFill>
          <a:blip r:embed="rId4">
            <a:alphaModFix/>
          </a:blip>
          <a:stretch>
            <a:fillRect/>
          </a:stretch>
        </p:blipFill>
        <p:spPr>
          <a:xfrm>
            <a:off y="2229549" x="1045375"/>
            <a:ext cy="1743150" cx="7591425"/>
          </a:xfrm>
          <a:prstGeom prst="rect">
            <a:avLst/>
          </a:prstGeom>
          <a:noFill/>
          <a:ln>
            <a:noFill/>
          </a:ln>
        </p:spPr>
      </p:pic>
      <p:sp>
        <p:nvSpPr>
          <p:cNvPr id="273" name="Shape 273"/>
          <p:cNvSpPr txBox="1"/>
          <p:nvPr>
            <p:ph idx="12" type="sldNum"/>
          </p:nvPr>
        </p:nvSpPr>
        <p:spPr>
          <a:xfrm>
            <a:off y="4749850" x="8556791"/>
            <a:ext cy="393600" cx="548699"/>
          </a:xfrm>
          <a:prstGeom prst="rect">
            <a:avLst/>
          </a:prstGeom>
        </p:spPr>
        <p:txBody>
          <a:bodyPr bIns="91425" rIns="91425" lIns="91425" tIns="91425" anchor="ctr" anchorCtr="0">
            <a:noAutofit/>
          </a:bodyPr>
          <a:lstStyle/>
          <a:p>
            <a:pPr>
              <a:spcBef>
                <a:spcPts val="0"/>
              </a:spcBef>
              <a:buNone/>
            </a:pPr>
            <a:fld id="{00000000-1234-1234-1234-123412341234}" type="slidenum">
              <a:rPr lang="ja"/>
              <a:t>‹#›</a:t>
            </a:fld>
          </a:p>
        </p:txBody>
      </p:sp>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7" name="Shape 277"/>
        <p:cNvGrpSpPr/>
        <p:nvPr/>
      </p:nvGrpSpPr>
      <p:grpSpPr>
        <a:xfrm>
          <a:off y="0" x="0"/>
          <a:ext cy="0" cx="0"/>
          <a:chOff y="0" x="0"/>
          <a:chExt cy="0" cx="0"/>
        </a:xfrm>
      </p:grpSpPr>
      <p:sp>
        <p:nvSpPr>
          <p:cNvPr id="278" name="Shape 278"/>
          <p:cNvSpPr txBox="1"/>
          <p:nvPr>
            <p:ph type="title"/>
          </p:nvPr>
        </p:nvSpPr>
        <p:spPr>
          <a:xfrm>
            <a:off y="69675" x="457200"/>
            <a:ext cy="685799" cx="8229600"/>
          </a:xfrm>
          <a:prstGeom prst="rect">
            <a:avLst/>
          </a:prstGeom>
        </p:spPr>
        <p:txBody>
          <a:bodyPr bIns="91425" rIns="91425" lIns="91425" tIns="91425" anchor="b" anchorCtr="0">
            <a:noAutofit/>
          </a:bodyPr>
          <a:lstStyle/>
          <a:p>
            <a:pPr rtl="0" lvl="0">
              <a:spcBef>
                <a:spcPts val="600"/>
              </a:spcBef>
              <a:buNone/>
            </a:pPr>
            <a:r>
              <a:rPr lang="ja">
                <a:latin typeface="HiraMaruPro-W4"/>
                <a:ea typeface="HiraMaruPro-W4"/>
                <a:cs typeface="HiraMaruPro-W4"/>
                <a:sym typeface="HiraMaruPro-W4"/>
              </a:rPr>
              <a:t>2.本演習詳細</a:t>
            </a:r>
          </a:p>
        </p:txBody>
      </p:sp>
      <p:sp>
        <p:nvSpPr>
          <p:cNvPr id="279" name="Shape 279"/>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a:spcBef>
                <a:spcPts val="0"/>
              </a:spcBef>
              <a:buNone/>
            </a:pPr>
            <a:r>
              <a:rPr sz="2400" lang="ja">
                <a:solidFill>
                  <a:srgbClr val="333333"/>
                </a:solidFill>
                <a:latin typeface="HiraMaruPro-W4"/>
                <a:ea typeface="HiraMaruPro-W4"/>
                <a:cs typeface="HiraMaruPro-W4"/>
                <a:sym typeface="HiraMaruPro-W4"/>
              </a:rPr>
              <a:t>出力例(文字)</a:t>
            </a:r>
          </a:p>
        </p:txBody>
      </p:sp>
      <p:sp>
        <p:nvSpPr>
          <p:cNvPr id="280" name="Shape 280"/>
          <p:cNvSpPr txBox="1"/>
          <p:nvPr/>
        </p:nvSpPr>
        <p:spPr>
          <a:xfrm>
            <a:off y="565950" x="1305350"/>
            <a:ext cy="491700" cx="6933000"/>
          </a:xfrm>
          <a:prstGeom prst="rect">
            <a:avLst/>
          </a:prstGeom>
          <a:noFill/>
          <a:ln>
            <a:noFill/>
          </a:ln>
        </p:spPr>
        <p:txBody>
          <a:bodyPr bIns="91425" rIns="91425" lIns="91425" tIns="91425" anchor="t" anchorCtr="0">
            <a:noAutofit/>
          </a:bodyPr>
          <a:lstStyle/>
          <a:p>
            <a:pPr rtl="0" lvl="0">
              <a:spcBef>
                <a:spcPts val="0"/>
              </a:spcBef>
              <a:buClr>
                <a:schemeClr val="dk1"/>
              </a:buClr>
              <a:buSzPct val="36666"/>
              <a:buFont typeface="Arial"/>
              <a:buNone/>
            </a:pPr>
            <a:r>
              <a:rPr b="1" sz="3000" lang="ja">
                <a:solidFill>
                  <a:schemeClr val="lt1"/>
                </a:solidFill>
                <a:latin typeface="HiraMaruPro-W4"/>
                <a:ea typeface="HiraMaruPro-W4"/>
                <a:cs typeface="HiraMaruPro-W4"/>
                <a:sym typeface="HiraMaruPro-W4"/>
              </a:rPr>
              <a:t>-2.2 選択肢部分生成支援システム</a:t>
            </a:r>
          </a:p>
          <a:p>
            <a:pPr rtl="0" lvl="0">
              <a:spcBef>
                <a:spcPts val="0"/>
              </a:spcBef>
              <a:buNone/>
            </a:pPr>
            <a:r>
              <a:t/>
            </a:r>
            <a:endParaRPr b="1" sz="3000">
              <a:solidFill>
                <a:srgbClr val="FFFFFF"/>
              </a:solidFill>
              <a:latin typeface="HiraMaruPro-W4"/>
              <a:ea typeface="HiraMaruPro-W4"/>
              <a:cs typeface="HiraMaruPro-W4"/>
              <a:sym typeface="HiraMaruPro-W4"/>
            </a:endParaRPr>
          </a:p>
        </p:txBody>
      </p:sp>
      <p:pic>
        <p:nvPicPr>
          <p:cNvPr id="281" name="Shape 281"/>
          <p:cNvPicPr preferRelativeResize="0"/>
          <p:nvPr/>
        </p:nvPicPr>
        <p:blipFill>
          <a:blip r:embed="rId3">
            <a:alphaModFix/>
          </a:blip>
          <a:stretch>
            <a:fillRect/>
          </a:stretch>
        </p:blipFill>
        <p:spPr>
          <a:xfrm>
            <a:off y="2086050" x="1105500"/>
            <a:ext cy="2350720" cx="6933000"/>
          </a:xfrm>
          <a:prstGeom prst="rect">
            <a:avLst/>
          </a:prstGeom>
          <a:noFill/>
          <a:ln>
            <a:noFill/>
          </a:ln>
        </p:spPr>
      </p:pic>
      <p:sp>
        <p:nvSpPr>
          <p:cNvPr id="282" name="Shape 282"/>
          <p:cNvSpPr txBox="1"/>
          <p:nvPr>
            <p:ph idx="12" type="sldNum"/>
          </p:nvPr>
        </p:nvSpPr>
        <p:spPr>
          <a:xfrm>
            <a:off y="4749850" x="8556791"/>
            <a:ext cy="393600" cx="548699"/>
          </a:xfrm>
          <a:prstGeom prst="rect">
            <a:avLst/>
          </a:prstGeom>
        </p:spPr>
        <p:txBody>
          <a:bodyPr bIns="91425" rIns="91425" lIns="91425" tIns="91425" anchor="ctr" anchorCtr="0">
            <a:noAutofit/>
          </a:bodyPr>
          <a:lstStyle/>
          <a:p>
            <a:pPr>
              <a:spcBef>
                <a:spcPts val="0"/>
              </a:spcBef>
              <a:buNone/>
            </a:pPr>
            <a:fld id="{00000000-1234-1234-1234-123412341234}" type="slidenum">
              <a:rPr lang="ja"/>
              <a:t>‹#›</a:t>
            </a:fld>
          </a:p>
        </p:txBody>
      </p:sp>
    </p:spTree>
  </p:cSld>
  <p:clrMapOvr>
    <a:masterClrMapping/>
  </p:clrMapOvr>
  <p:transition spd="slow">
    <p:cut/>
  </p:transition>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86" name="Shape 286"/>
        <p:cNvGrpSpPr/>
        <p:nvPr/>
      </p:nvGrpSpPr>
      <p:grpSpPr>
        <a:xfrm>
          <a:off y="0" x="0"/>
          <a:ext cy="0" cx="0"/>
          <a:chOff y="0" x="0"/>
          <a:chExt cy="0" cx="0"/>
        </a:xfrm>
      </p:grpSpPr>
      <p:sp>
        <p:nvSpPr>
          <p:cNvPr id="287" name="Shape 287"/>
          <p:cNvSpPr txBox="1"/>
          <p:nvPr>
            <p:ph type="title"/>
          </p:nvPr>
        </p:nvSpPr>
        <p:spPr>
          <a:xfrm>
            <a:off y="69675" x="457200"/>
            <a:ext cy="685799" cx="8229600"/>
          </a:xfrm>
          <a:prstGeom prst="rect">
            <a:avLst/>
          </a:prstGeom>
        </p:spPr>
        <p:txBody>
          <a:bodyPr bIns="91425" rIns="91425" lIns="91425" tIns="91425" anchor="b" anchorCtr="0">
            <a:noAutofit/>
          </a:bodyPr>
          <a:lstStyle/>
          <a:p>
            <a:pPr rtl="0" lvl="0">
              <a:spcBef>
                <a:spcPts val="600"/>
              </a:spcBef>
              <a:buNone/>
            </a:pPr>
            <a:r>
              <a:rPr lang="ja">
                <a:latin typeface="HiraMaruPro-W4"/>
                <a:ea typeface="HiraMaruPro-W4"/>
                <a:cs typeface="HiraMaruPro-W4"/>
                <a:sym typeface="HiraMaruPro-W4"/>
              </a:rPr>
              <a:t>2.本演習詳細</a:t>
            </a:r>
          </a:p>
        </p:txBody>
      </p:sp>
      <p:sp>
        <p:nvSpPr>
          <p:cNvPr id="288" name="Shape 288"/>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a:spcBef>
                <a:spcPts val="0"/>
              </a:spcBef>
              <a:buNone/>
            </a:pPr>
            <a:r>
              <a:rPr sz="2400" lang="ja">
                <a:solidFill>
                  <a:srgbClr val="333333"/>
                </a:solidFill>
                <a:latin typeface="HiraMaruPro-W4"/>
                <a:ea typeface="HiraMaruPro-W4"/>
                <a:cs typeface="HiraMaruPro-W4"/>
                <a:sym typeface="HiraMaruPro-W4"/>
              </a:rPr>
              <a:t>入力例(画像)</a:t>
            </a:r>
          </a:p>
        </p:txBody>
      </p:sp>
      <p:sp>
        <p:nvSpPr>
          <p:cNvPr id="289" name="Shape 289"/>
          <p:cNvSpPr txBox="1"/>
          <p:nvPr/>
        </p:nvSpPr>
        <p:spPr>
          <a:xfrm>
            <a:off y="565950" x="1305350"/>
            <a:ext cy="491700" cx="6933000"/>
          </a:xfrm>
          <a:prstGeom prst="rect">
            <a:avLst/>
          </a:prstGeom>
          <a:noFill/>
          <a:ln>
            <a:noFill/>
          </a:ln>
        </p:spPr>
        <p:txBody>
          <a:bodyPr bIns="91425" rIns="91425" lIns="91425" tIns="91425" anchor="t" anchorCtr="0">
            <a:noAutofit/>
          </a:bodyPr>
          <a:lstStyle/>
          <a:p>
            <a:pPr rtl="0" lvl="0">
              <a:spcBef>
                <a:spcPts val="0"/>
              </a:spcBef>
              <a:buClr>
                <a:schemeClr val="dk1"/>
              </a:buClr>
              <a:buSzPct val="36666"/>
              <a:buFont typeface="Arial"/>
              <a:buNone/>
            </a:pPr>
            <a:r>
              <a:rPr b="1" sz="3000" lang="ja">
                <a:solidFill>
                  <a:schemeClr val="lt1"/>
                </a:solidFill>
                <a:latin typeface="HiraMaruPro-W4"/>
                <a:ea typeface="HiraMaruPro-W4"/>
                <a:cs typeface="HiraMaruPro-W4"/>
                <a:sym typeface="HiraMaruPro-W4"/>
              </a:rPr>
              <a:t>-2.2 選択肢部分生成支援システム</a:t>
            </a:r>
          </a:p>
          <a:p>
            <a:pPr rtl="0" lvl="0">
              <a:spcBef>
                <a:spcPts val="0"/>
              </a:spcBef>
              <a:buNone/>
            </a:pPr>
            <a:r>
              <a:t/>
            </a:r>
            <a:endParaRPr b="1" sz="3000">
              <a:solidFill>
                <a:srgbClr val="FFFFFF"/>
              </a:solidFill>
              <a:latin typeface="HiraMaruPro-W4"/>
              <a:ea typeface="HiraMaruPro-W4"/>
              <a:cs typeface="HiraMaruPro-W4"/>
              <a:sym typeface="HiraMaruPro-W4"/>
            </a:endParaRPr>
          </a:p>
        </p:txBody>
      </p:sp>
      <p:pic>
        <p:nvPicPr>
          <p:cNvPr id="290" name="Shape 290"/>
          <p:cNvPicPr preferRelativeResize="0"/>
          <p:nvPr/>
        </p:nvPicPr>
        <p:blipFill>
          <a:blip r:embed="rId3">
            <a:alphaModFix/>
          </a:blip>
          <a:stretch>
            <a:fillRect/>
          </a:stretch>
        </p:blipFill>
        <p:spPr>
          <a:xfrm>
            <a:off y="2150350" x="785812"/>
            <a:ext cy="1825296" cx="7572374"/>
          </a:xfrm>
          <a:prstGeom prst="rect">
            <a:avLst/>
          </a:prstGeom>
          <a:noFill/>
          <a:ln>
            <a:noFill/>
          </a:ln>
        </p:spPr>
      </p:pic>
      <p:pic>
        <p:nvPicPr>
          <p:cNvPr id="291" name="Shape 291"/>
          <p:cNvPicPr preferRelativeResize="0"/>
          <p:nvPr/>
        </p:nvPicPr>
        <p:blipFill>
          <a:blip r:embed="rId4">
            <a:alphaModFix/>
          </a:blip>
          <a:stretch>
            <a:fillRect/>
          </a:stretch>
        </p:blipFill>
        <p:spPr>
          <a:xfrm>
            <a:off y="2150350" x="785825"/>
            <a:ext cy="1825300" cx="7572349"/>
          </a:xfrm>
          <a:prstGeom prst="rect">
            <a:avLst/>
          </a:prstGeom>
          <a:noFill/>
          <a:ln>
            <a:noFill/>
          </a:ln>
        </p:spPr>
      </p:pic>
      <p:sp>
        <p:nvSpPr>
          <p:cNvPr id="292" name="Shape 292"/>
          <p:cNvSpPr txBox="1"/>
          <p:nvPr>
            <p:ph idx="12" type="sldNum"/>
          </p:nvPr>
        </p:nvSpPr>
        <p:spPr>
          <a:xfrm>
            <a:off y="4749850" x="8556791"/>
            <a:ext cy="393600" cx="548699"/>
          </a:xfrm>
          <a:prstGeom prst="rect">
            <a:avLst/>
          </a:prstGeom>
        </p:spPr>
        <p:txBody>
          <a:bodyPr bIns="91425" rIns="91425" lIns="91425" tIns="91425" anchor="ctr" anchorCtr="0">
            <a:noAutofit/>
          </a:bodyPr>
          <a:lstStyle/>
          <a:p>
            <a:pPr>
              <a:spcBef>
                <a:spcPts val="0"/>
              </a:spcBef>
              <a:buNone/>
            </a:pPr>
            <a:fld id="{00000000-1234-1234-1234-123412341234}" type="slidenum">
              <a:rPr lang="ja"/>
              <a:t>‹#›</a:t>
            </a:fld>
          </a:p>
        </p:txBody>
      </p:sp>
    </p:spTree>
  </p:cSld>
  <p:clrMapOvr>
    <a:masterClrMapping/>
  </p:clrMapOvr>
  <p:transition spd="slow">
    <p:cut/>
  </p:transition>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96" name="Shape 296"/>
        <p:cNvGrpSpPr/>
        <p:nvPr/>
      </p:nvGrpSpPr>
      <p:grpSpPr>
        <a:xfrm>
          <a:off y="0" x="0"/>
          <a:ext cy="0" cx="0"/>
          <a:chOff y="0" x="0"/>
          <a:chExt cy="0" cx="0"/>
        </a:xfrm>
      </p:grpSpPr>
      <p:sp>
        <p:nvSpPr>
          <p:cNvPr id="297" name="Shape 297"/>
          <p:cNvSpPr txBox="1"/>
          <p:nvPr>
            <p:ph type="title"/>
          </p:nvPr>
        </p:nvSpPr>
        <p:spPr>
          <a:xfrm>
            <a:off y="69675" x="457200"/>
            <a:ext cy="685799" cx="8229600"/>
          </a:xfrm>
          <a:prstGeom prst="rect">
            <a:avLst/>
          </a:prstGeom>
        </p:spPr>
        <p:txBody>
          <a:bodyPr bIns="91425" rIns="91425" lIns="91425" tIns="91425" anchor="b" anchorCtr="0">
            <a:noAutofit/>
          </a:bodyPr>
          <a:lstStyle/>
          <a:p>
            <a:pPr rtl="0" lvl="0">
              <a:spcBef>
                <a:spcPts val="600"/>
              </a:spcBef>
              <a:buNone/>
            </a:pPr>
            <a:r>
              <a:rPr lang="ja">
                <a:latin typeface="HiraMaruPro-W4"/>
                <a:ea typeface="HiraMaruPro-W4"/>
                <a:cs typeface="HiraMaruPro-W4"/>
                <a:sym typeface="HiraMaruPro-W4"/>
              </a:rPr>
              <a:t>2.本演習詳細</a:t>
            </a:r>
          </a:p>
        </p:txBody>
      </p:sp>
      <p:sp>
        <p:nvSpPr>
          <p:cNvPr id="298" name="Shape 298"/>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a:spcBef>
                <a:spcPts val="0"/>
              </a:spcBef>
              <a:buNone/>
            </a:pPr>
            <a:r>
              <a:rPr sz="2400" lang="ja">
                <a:solidFill>
                  <a:srgbClr val="333333"/>
                </a:solidFill>
                <a:latin typeface="HiraMaruPro-W4"/>
                <a:ea typeface="HiraMaruPro-W4"/>
                <a:cs typeface="HiraMaruPro-W4"/>
                <a:sym typeface="HiraMaruPro-W4"/>
              </a:rPr>
              <a:t>出力例(画像)</a:t>
            </a:r>
          </a:p>
        </p:txBody>
      </p:sp>
      <p:sp>
        <p:nvSpPr>
          <p:cNvPr id="299" name="Shape 299"/>
          <p:cNvSpPr txBox="1"/>
          <p:nvPr/>
        </p:nvSpPr>
        <p:spPr>
          <a:xfrm>
            <a:off y="565950" x="1305350"/>
            <a:ext cy="491700" cx="6933000"/>
          </a:xfrm>
          <a:prstGeom prst="rect">
            <a:avLst/>
          </a:prstGeom>
          <a:noFill/>
          <a:ln>
            <a:noFill/>
          </a:ln>
        </p:spPr>
        <p:txBody>
          <a:bodyPr bIns="91425" rIns="91425" lIns="91425" tIns="91425" anchor="t" anchorCtr="0">
            <a:noAutofit/>
          </a:bodyPr>
          <a:lstStyle/>
          <a:p>
            <a:pPr rtl="0" lvl="0">
              <a:spcBef>
                <a:spcPts val="0"/>
              </a:spcBef>
              <a:buClr>
                <a:schemeClr val="dk1"/>
              </a:buClr>
              <a:buSzPct val="36666"/>
              <a:buFont typeface="Arial"/>
              <a:buNone/>
            </a:pPr>
            <a:r>
              <a:rPr b="1" sz="3000" lang="ja">
                <a:solidFill>
                  <a:schemeClr val="lt1"/>
                </a:solidFill>
                <a:latin typeface="HiraMaruPro-W4"/>
                <a:ea typeface="HiraMaruPro-W4"/>
                <a:cs typeface="HiraMaruPro-W4"/>
                <a:sym typeface="HiraMaruPro-W4"/>
              </a:rPr>
              <a:t>-2.2 選択肢部分生成支援システム</a:t>
            </a:r>
          </a:p>
          <a:p>
            <a:pPr rtl="0" lvl="0">
              <a:spcBef>
                <a:spcPts val="0"/>
              </a:spcBef>
              <a:buNone/>
            </a:pPr>
            <a:r>
              <a:t/>
            </a:r>
            <a:endParaRPr b="1" sz="3000">
              <a:solidFill>
                <a:srgbClr val="FFFFFF"/>
              </a:solidFill>
              <a:latin typeface="HiraMaruPro-W4"/>
              <a:ea typeface="HiraMaruPro-W4"/>
              <a:cs typeface="HiraMaruPro-W4"/>
              <a:sym typeface="HiraMaruPro-W4"/>
            </a:endParaRPr>
          </a:p>
        </p:txBody>
      </p:sp>
      <p:pic>
        <p:nvPicPr>
          <p:cNvPr id="300" name="Shape 300"/>
          <p:cNvPicPr preferRelativeResize="0"/>
          <p:nvPr/>
        </p:nvPicPr>
        <p:blipFill>
          <a:blip r:embed="rId3">
            <a:alphaModFix/>
          </a:blip>
          <a:stretch>
            <a:fillRect/>
          </a:stretch>
        </p:blipFill>
        <p:spPr>
          <a:xfrm>
            <a:off y="1967625" x="485775"/>
            <a:ext cy="2190750" cx="8172450"/>
          </a:xfrm>
          <a:prstGeom prst="rect">
            <a:avLst/>
          </a:prstGeom>
          <a:noFill/>
          <a:ln>
            <a:noFill/>
          </a:ln>
        </p:spPr>
      </p:pic>
      <p:sp>
        <p:nvSpPr>
          <p:cNvPr id="301" name="Shape 301"/>
          <p:cNvSpPr txBox="1"/>
          <p:nvPr>
            <p:ph idx="12" type="sldNum"/>
          </p:nvPr>
        </p:nvSpPr>
        <p:spPr>
          <a:xfrm>
            <a:off y="4749850" x="8556791"/>
            <a:ext cy="393600" cx="548699"/>
          </a:xfrm>
          <a:prstGeom prst="rect">
            <a:avLst/>
          </a:prstGeom>
        </p:spPr>
        <p:txBody>
          <a:bodyPr bIns="91425" rIns="91425" lIns="91425" tIns="91425" anchor="ctr" anchorCtr="0">
            <a:noAutofit/>
          </a:bodyPr>
          <a:lstStyle/>
          <a:p>
            <a:pPr>
              <a:spcBef>
                <a:spcPts val="0"/>
              </a:spcBef>
              <a:buNone/>
            </a:pPr>
            <a:fld id="{00000000-1234-1234-1234-123412341234}" type="slidenum">
              <a:rPr lang="ja"/>
              <a:t>‹#›</a:t>
            </a:fld>
          </a:p>
        </p:txBody>
      </p:sp>
    </p:spTree>
  </p:cSld>
  <p:clrMapOvr>
    <a:masterClrMapping/>
  </p:clrMapOvr>
  <p:transition spd="slow">
    <p:cut/>
  </p:transition>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05" name="Shape 305"/>
        <p:cNvGrpSpPr/>
        <p:nvPr/>
      </p:nvGrpSpPr>
      <p:grpSpPr>
        <a:xfrm>
          <a:off y="0" x="0"/>
          <a:ext cy="0" cx="0"/>
          <a:chOff y="0" x="0"/>
          <a:chExt cy="0" cx="0"/>
        </a:xfrm>
      </p:grpSpPr>
      <p:sp>
        <p:nvSpPr>
          <p:cNvPr id="306" name="Shape 306"/>
          <p:cNvSpPr txBox="1"/>
          <p:nvPr>
            <p:ph type="title"/>
          </p:nvPr>
        </p:nvSpPr>
        <p:spPr>
          <a:xfrm>
            <a:off y="69675" x="457200"/>
            <a:ext cy="685799" cx="8229600"/>
          </a:xfrm>
          <a:prstGeom prst="rect">
            <a:avLst/>
          </a:prstGeom>
        </p:spPr>
        <p:txBody>
          <a:bodyPr bIns="91425" rIns="91425" lIns="91425" tIns="91425" anchor="b" anchorCtr="0">
            <a:noAutofit/>
          </a:bodyPr>
          <a:lstStyle/>
          <a:p>
            <a:pPr rtl="0" lvl="0">
              <a:spcBef>
                <a:spcPts val="600"/>
              </a:spcBef>
              <a:buNone/>
            </a:pPr>
            <a:r>
              <a:rPr lang="ja">
                <a:latin typeface="HiraMaruPro-W4"/>
                <a:ea typeface="HiraMaruPro-W4"/>
                <a:cs typeface="HiraMaruPro-W4"/>
                <a:sym typeface="HiraMaruPro-W4"/>
              </a:rPr>
              <a:t>2.本演習詳細</a:t>
            </a:r>
          </a:p>
        </p:txBody>
      </p:sp>
      <p:sp>
        <p:nvSpPr>
          <p:cNvPr id="307" name="Shape 307"/>
          <p:cNvSpPr txBox="1"/>
          <p:nvPr>
            <p:ph idx="1" type="body"/>
          </p:nvPr>
        </p:nvSpPr>
        <p:spPr>
          <a:xfrm>
            <a:off y="1200150" x="457200"/>
            <a:ext cy="3725699" cx="8229600"/>
          </a:xfrm>
          <a:prstGeom prst="rect">
            <a:avLst/>
          </a:prstGeom>
        </p:spPr>
        <p:txBody>
          <a:bodyPr bIns="91425" rIns="91425" lIns="91425" tIns="91425" anchor="ctr" anchorCtr="0">
            <a:noAutofit/>
          </a:bodyPr>
          <a:lstStyle/>
          <a:p>
            <a:pPr rtl="0" lvl="0">
              <a:spcBef>
                <a:spcPts val="0"/>
              </a:spcBef>
              <a:buClr>
                <a:schemeClr val="dk1"/>
              </a:buClr>
              <a:buSzPct val="45833"/>
              <a:buFont typeface="Arial"/>
              <a:buNone/>
            </a:pPr>
            <a:r>
              <a:rPr b="1" sz="2400" lang="ja">
                <a:solidFill>
                  <a:srgbClr val="000000"/>
                </a:solidFill>
                <a:latin typeface="HiraMaruPro-W4"/>
                <a:ea typeface="HiraMaruPro-W4"/>
                <a:cs typeface="HiraMaruPro-W4"/>
                <a:sym typeface="HiraMaruPro-W4"/>
              </a:rPr>
              <a:t>選択肢部分生成支援システムでの</a:t>
            </a:r>
          </a:p>
          <a:p>
            <a:pPr algn="ctr" rtl="0" lvl="0">
              <a:spcBef>
                <a:spcPts val="0"/>
              </a:spcBef>
              <a:buNone/>
            </a:pPr>
            <a:r>
              <a:rPr b="1" sz="2400" lang="ja">
                <a:solidFill>
                  <a:srgbClr val="000000"/>
                </a:solidFill>
                <a:latin typeface="HiraMaruPro-W4"/>
                <a:ea typeface="HiraMaruPro-W4"/>
                <a:cs typeface="HiraMaruPro-W4"/>
                <a:sym typeface="HiraMaruPro-W4"/>
              </a:rPr>
              <a:t>選択肢部分生成のデモ動画を流します</a:t>
            </a:r>
          </a:p>
        </p:txBody>
      </p:sp>
      <p:sp>
        <p:nvSpPr>
          <p:cNvPr id="308" name="Shape 308"/>
          <p:cNvSpPr txBox="1"/>
          <p:nvPr/>
        </p:nvSpPr>
        <p:spPr>
          <a:xfrm>
            <a:off y="565950" x="1305350"/>
            <a:ext cy="491700" cx="6933000"/>
          </a:xfrm>
          <a:prstGeom prst="rect">
            <a:avLst/>
          </a:prstGeom>
          <a:noFill/>
          <a:ln>
            <a:noFill/>
          </a:ln>
        </p:spPr>
        <p:txBody>
          <a:bodyPr bIns="91425" rIns="91425" lIns="91425" tIns="91425" anchor="t" anchorCtr="0">
            <a:noAutofit/>
          </a:bodyPr>
          <a:lstStyle/>
          <a:p>
            <a:pPr rtl="0" lvl="0">
              <a:spcBef>
                <a:spcPts val="0"/>
              </a:spcBef>
              <a:buNone/>
            </a:pPr>
            <a:r>
              <a:rPr b="1" sz="3000" lang="ja">
                <a:solidFill>
                  <a:schemeClr val="lt1"/>
                </a:solidFill>
                <a:latin typeface="HiraMaruPro-W4"/>
                <a:ea typeface="HiraMaruPro-W4"/>
                <a:cs typeface="HiraMaruPro-W4"/>
                <a:sym typeface="HiraMaruPro-W4"/>
              </a:rPr>
              <a:t>-2.2 選択肢部分生成支援システム</a:t>
            </a:r>
          </a:p>
          <a:p>
            <a:pPr rtl="0" lvl="0">
              <a:spcBef>
                <a:spcPts val="0"/>
              </a:spcBef>
              <a:buNone/>
            </a:pPr>
            <a:r>
              <a:t/>
            </a:r>
            <a:endParaRPr b="1" sz="3000">
              <a:solidFill>
                <a:schemeClr val="lt1"/>
              </a:solidFill>
              <a:latin typeface="HiraMaruPro-W4"/>
              <a:ea typeface="HiraMaruPro-W4"/>
              <a:cs typeface="HiraMaruPro-W4"/>
              <a:sym typeface="HiraMaruPro-W4"/>
            </a:endParaRPr>
          </a:p>
        </p:txBody>
      </p:sp>
      <p:sp>
        <p:nvSpPr>
          <p:cNvPr id="309" name="Shape 309"/>
          <p:cNvSpPr txBox="1"/>
          <p:nvPr>
            <p:ph idx="12" type="sldNum"/>
          </p:nvPr>
        </p:nvSpPr>
        <p:spPr>
          <a:xfrm>
            <a:off y="4749850" x="8556791"/>
            <a:ext cy="393600" cx="548699"/>
          </a:xfrm>
          <a:prstGeom prst="rect">
            <a:avLst/>
          </a:prstGeom>
        </p:spPr>
        <p:txBody>
          <a:bodyPr bIns="91425" rIns="91425" lIns="91425" tIns="91425" anchor="ctr" anchorCtr="0">
            <a:noAutofit/>
          </a:bodyPr>
          <a:lstStyle/>
          <a:p>
            <a:pPr>
              <a:spcBef>
                <a:spcPts val="0"/>
              </a:spcBef>
              <a:buNone/>
            </a:pPr>
            <a:fld id="{00000000-1234-1234-1234-123412341234}" type="slidenum">
              <a:rPr lang="ja"/>
              <a:t>‹#›</a:t>
            </a:fld>
          </a:p>
        </p:txBody>
      </p:sp>
    </p:spTree>
  </p:cSld>
  <p:clrMapOvr>
    <a:masterClrMapping/>
  </p:clrMapOvr>
  <p:transition spd="slow">
    <p:cut/>
  </p:transition>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13" name="Shape 313"/>
        <p:cNvGrpSpPr/>
        <p:nvPr/>
      </p:nvGrpSpPr>
      <p:grpSpPr>
        <a:xfrm>
          <a:off y="0" x="0"/>
          <a:ext cy="0" cx="0"/>
          <a:chOff y="0" x="0"/>
          <a:chExt cy="0" cx="0"/>
        </a:xfrm>
      </p:grpSpPr>
      <p:sp>
        <p:nvSpPr>
          <p:cNvPr id="314" name="Shape 314"/>
          <p:cNvSpPr txBox="1"/>
          <p:nvPr>
            <p:ph type="title"/>
          </p:nvPr>
        </p:nvSpPr>
        <p:spPr>
          <a:xfrm>
            <a:off y="205978" x="457200"/>
            <a:ext cy="857400" cx="8229600"/>
          </a:xfrm>
          <a:prstGeom prst="rect">
            <a:avLst/>
          </a:prstGeom>
        </p:spPr>
        <p:txBody>
          <a:bodyPr bIns="91425" rIns="91425" lIns="91425" tIns="91425" anchor="b" anchorCtr="0">
            <a:noAutofit/>
          </a:bodyPr>
          <a:lstStyle/>
          <a:p>
            <a:pPr rtl="0" lvl="0">
              <a:spcBef>
                <a:spcPts val="0"/>
              </a:spcBef>
              <a:buNone/>
            </a:pPr>
            <a:r>
              <a:rPr lang="ja">
                <a:latin typeface="HiraMaruPro-W4"/>
                <a:ea typeface="HiraMaruPro-W4"/>
                <a:cs typeface="HiraMaruPro-W4"/>
                <a:sym typeface="HiraMaruPro-W4"/>
              </a:rPr>
              <a:t>目次</a:t>
            </a:r>
          </a:p>
        </p:txBody>
      </p:sp>
      <p:sp>
        <p:nvSpPr>
          <p:cNvPr id="315" name="Shape 315"/>
          <p:cNvSpPr txBox="1"/>
          <p:nvPr>
            <p:ph idx="1" type="body"/>
          </p:nvPr>
        </p:nvSpPr>
        <p:spPr>
          <a:xfrm>
            <a:off y="1063375" x="457200"/>
            <a:ext cy="3822000" cx="8367899"/>
          </a:xfrm>
          <a:prstGeom prst="rect">
            <a:avLst/>
          </a:prstGeom>
        </p:spPr>
        <p:txBody>
          <a:bodyPr bIns="91425" rIns="91425" lIns="91425" tIns="91425" anchor="t" anchorCtr="0">
            <a:noAutofit/>
          </a:bodyPr>
          <a:lstStyle/>
          <a:p>
            <a:pPr rtl="0" lvl="0">
              <a:spcBef>
                <a:spcPts val="0"/>
              </a:spcBef>
              <a:buNone/>
            </a:pPr>
            <a:r>
              <a:rPr b="1" sz="1800" lang="ja">
                <a:latin typeface="HiraMaruPro-W4"/>
                <a:ea typeface="HiraMaruPro-W4"/>
                <a:cs typeface="HiraMaruPro-W4"/>
                <a:sym typeface="HiraMaruPro-W4"/>
              </a:rPr>
              <a:t>1.  はじめに</a:t>
            </a:r>
          </a:p>
          <a:p>
            <a:pPr rtl="0" lvl="0">
              <a:spcBef>
                <a:spcPts val="0"/>
              </a:spcBef>
              <a:buNone/>
            </a:pPr>
            <a:r>
              <a:rPr b="1" sz="1800" lang="ja">
                <a:latin typeface="HiraMaruPro-W4"/>
                <a:ea typeface="HiraMaruPro-W4"/>
                <a:cs typeface="HiraMaruPro-W4"/>
                <a:sym typeface="HiraMaruPro-W4"/>
              </a:rPr>
              <a:t>-1.1 ビーバーコンテストについて</a:t>
            </a:r>
          </a:p>
          <a:p>
            <a:pPr rtl="0" lvl="0">
              <a:spcBef>
                <a:spcPts val="0"/>
              </a:spcBef>
              <a:buNone/>
            </a:pPr>
            <a:r>
              <a:rPr b="1" sz="1800" lang="ja">
                <a:latin typeface="HiraMaruPro-W4"/>
                <a:ea typeface="HiraMaruPro-W4"/>
                <a:cs typeface="HiraMaruPro-W4"/>
                <a:sym typeface="HiraMaruPro-W4"/>
              </a:rPr>
              <a:t>-1.2 ビーバーコンテスト情報ページ(日本)</a:t>
            </a:r>
          </a:p>
          <a:p>
            <a:pPr rtl="0" lvl="0">
              <a:spcBef>
                <a:spcPts val="0"/>
              </a:spcBef>
              <a:buNone/>
            </a:pPr>
            <a:r>
              <a:rPr b="1" sz="1800" lang="ja">
                <a:latin typeface="HiraMaruPro-W4"/>
                <a:ea typeface="HiraMaruPro-W4"/>
                <a:cs typeface="HiraMaruPro-W4"/>
                <a:sym typeface="HiraMaruPro-W4"/>
              </a:rPr>
              <a:t>-1.3 本演習の目的</a:t>
            </a:r>
          </a:p>
          <a:p>
            <a:pPr rtl="0" lvl="0">
              <a:spcBef>
                <a:spcPts val="0"/>
              </a:spcBef>
              <a:buNone/>
            </a:pPr>
            <a:r>
              <a:rPr b="1" sz="1800" lang="ja">
                <a:latin typeface="HiraMaruPro-W4"/>
                <a:ea typeface="HiraMaruPro-W4"/>
                <a:cs typeface="HiraMaruPro-W4"/>
                <a:sym typeface="HiraMaruPro-W4"/>
              </a:rPr>
              <a:t>-1.4 本演習の内容</a:t>
            </a:r>
          </a:p>
          <a:p>
            <a:pPr rtl="0" lvl="0">
              <a:spcBef>
                <a:spcPts val="0"/>
              </a:spcBef>
              <a:buNone/>
            </a:pPr>
            <a:r>
              <a:rPr b="1" sz="1800" lang="ja">
                <a:latin typeface="HiraMaruPro-W4"/>
                <a:ea typeface="HiraMaruPro-W4"/>
                <a:cs typeface="HiraMaruPro-W4"/>
                <a:sym typeface="HiraMaruPro-W4"/>
              </a:rPr>
              <a:t>2. 本演習詳細</a:t>
            </a:r>
          </a:p>
          <a:p>
            <a:pPr rtl="0" lvl="0">
              <a:spcBef>
                <a:spcPts val="0"/>
              </a:spcBef>
              <a:buNone/>
            </a:pPr>
            <a:r>
              <a:rPr b="1" sz="1800" lang="ja">
                <a:latin typeface="HiraMaruPro-W4"/>
                <a:ea typeface="HiraMaruPro-W4"/>
                <a:cs typeface="HiraMaruPro-W4"/>
                <a:sym typeface="HiraMaruPro-W4"/>
              </a:rPr>
              <a:t>-2.1 「チャレンジしよう！」の選択肢部分</a:t>
            </a:r>
          </a:p>
          <a:p>
            <a:pPr rtl="0" lvl="0">
              <a:spcBef>
                <a:spcPts val="0"/>
              </a:spcBef>
              <a:buNone/>
            </a:pPr>
            <a:r>
              <a:rPr b="1" sz="1800" lang="ja">
                <a:latin typeface="HiraMaruPro-W4"/>
                <a:ea typeface="HiraMaruPro-W4"/>
                <a:cs typeface="HiraMaruPro-W4"/>
                <a:sym typeface="HiraMaruPro-W4"/>
              </a:rPr>
              <a:t>-2.2 選択部生成支援システム</a:t>
            </a:r>
          </a:p>
          <a:p>
            <a:pPr rtl="0" lvl="0">
              <a:spcBef>
                <a:spcPts val="0"/>
              </a:spcBef>
              <a:buNone/>
            </a:pPr>
            <a:r>
              <a:rPr b="1" sz="1800" lang="ja">
                <a:solidFill>
                  <a:schemeClr val="accent6"/>
                </a:solidFill>
                <a:latin typeface="HiraMaruPro-W4"/>
                <a:ea typeface="HiraMaruPro-W4"/>
                <a:cs typeface="HiraMaruPro-W4"/>
                <a:sym typeface="HiraMaruPro-W4"/>
              </a:rPr>
              <a:t>3. まとめ</a:t>
            </a:r>
          </a:p>
          <a:p>
            <a:pPr rtl="0" lvl="0">
              <a:spcBef>
                <a:spcPts val="0"/>
              </a:spcBef>
              <a:buNone/>
            </a:pPr>
            <a:r>
              <a:rPr b="1" sz="1800" lang="ja">
                <a:latin typeface="HiraMaruPro-W4"/>
                <a:ea typeface="HiraMaruPro-W4"/>
                <a:cs typeface="HiraMaruPro-W4"/>
                <a:sym typeface="HiraMaruPro-W4"/>
              </a:rPr>
              <a:t>-3.1 「チャレンジしよう！」サイトの制作</a:t>
            </a:r>
          </a:p>
          <a:p>
            <a:pPr rtl="0" lvl="0">
              <a:spcBef>
                <a:spcPts val="0"/>
              </a:spcBef>
              <a:buNone/>
            </a:pPr>
            <a:r>
              <a:rPr b="1" sz="1800" lang="ja">
                <a:latin typeface="HiraMaruPro-W4"/>
                <a:ea typeface="HiraMaruPro-W4"/>
                <a:cs typeface="HiraMaruPro-W4"/>
                <a:sym typeface="HiraMaruPro-W4"/>
              </a:rPr>
              <a:t>-3.2 今後の課題</a:t>
            </a:r>
          </a:p>
        </p:txBody>
      </p:sp>
      <p:sp>
        <p:nvSpPr>
          <p:cNvPr id="316" name="Shape 316"/>
          <p:cNvSpPr txBox="1"/>
          <p:nvPr>
            <p:ph idx="12" type="sldNum"/>
          </p:nvPr>
        </p:nvSpPr>
        <p:spPr>
          <a:xfrm>
            <a:off y="4749850" x="8556791"/>
            <a:ext cy="393600" cx="548699"/>
          </a:xfrm>
          <a:prstGeom prst="rect">
            <a:avLst/>
          </a:prstGeom>
        </p:spPr>
        <p:txBody>
          <a:bodyPr bIns="91425" rIns="91425" lIns="91425" tIns="91425" anchor="ctr" anchorCtr="0">
            <a:noAutofit/>
          </a:bodyPr>
          <a:lstStyle/>
          <a:p>
            <a:pPr rtl="0" lvl="0">
              <a:spcBef>
                <a:spcPts val="0"/>
              </a:spcBef>
              <a:buNone/>
            </a:pPr>
            <a:fld id="{00000000-1234-1234-1234-123412341234}" type="slidenum">
              <a:rPr lang="ja"/>
              <a:t>‹#›</a:t>
            </a:fld>
          </a:p>
        </p:txBody>
      </p:sp>
    </p:spTree>
  </p:cSld>
  <p:clrMapOvr>
    <a:masterClrMapping/>
  </p:clrMapOvr>
  <p:transition spd="slow">
    <p:cut/>
  </p:transition>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20" name="Shape 320"/>
        <p:cNvGrpSpPr/>
        <p:nvPr/>
      </p:nvGrpSpPr>
      <p:grpSpPr>
        <a:xfrm>
          <a:off y="0" x="0"/>
          <a:ext cy="0" cx="0"/>
          <a:chOff y="0" x="0"/>
          <a:chExt cy="0" cx="0"/>
        </a:xfrm>
      </p:grpSpPr>
      <p:sp>
        <p:nvSpPr>
          <p:cNvPr id="321" name="Shape 321"/>
          <p:cNvSpPr txBox="1"/>
          <p:nvPr>
            <p:ph type="title"/>
          </p:nvPr>
        </p:nvSpPr>
        <p:spPr>
          <a:xfrm>
            <a:off y="69675" x="457200"/>
            <a:ext cy="685799" cx="8648400"/>
          </a:xfrm>
          <a:prstGeom prst="rect">
            <a:avLst/>
          </a:prstGeom>
        </p:spPr>
        <p:txBody>
          <a:bodyPr bIns="91425" rIns="91425" lIns="91425" tIns="91425" anchor="b" anchorCtr="0">
            <a:noAutofit/>
          </a:bodyPr>
          <a:lstStyle/>
          <a:p>
            <a:pPr rtl="0">
              <a:spcBef>
                <a:spcPts val="600"/>
              </a:spcBef>
              <a:buNone/>
            </a:pPr>
            <a:r>
              <a:t/>
            </a:r>
            <a:endParaRPr>
              <a:latin typeface="HiraMaruPro-W4"/>
              <a:ea typeface="HiraMaruPro-W4"/>
              <a:cs typeface="HiraMaruPro-W4"/>
              <a:sym typeface="HiraMaruPro-W4"/>
            </a:endParaRPr>
          </a:p>
          <a:p>
            <a:pPr rtl="0" lvl="0">
              <a:spcBef>
                <a:spcPts val="600"/>
              </a:spcBef>
              <a:buNone/>
            </a:pPr>
            <a:r>
              <a:rPr lang="ja">
                <a:latin typeface="HiraMaruPro-W4"/>
                <a:ea typeface="HiraMaruPro-W4"/>
                <a:cs typeface="HiraMaruPro-W4"/>
                <a:sym typeface="HiraMaruPro-W4"/>
              </a:rPr>
              <a:t>3.まとめ</a:t>
            </a:r>
          </a:p>
        </p:txBody>
      </p:sp>
      <p:sp>
        <p:nvSpPr>
          <p:cNvPr id="322" name="Shape 322"/>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a:spcBef>
                <a:spcPts val="0"/>
              </a:spcBef>
              <a:buClr>
                <a:schemeClr val="dk1"/>
              </a:buClr>
              <a:buSzPct val="45833"/>
              <a:buFont typeface="Arial"/>
              <a:buNone/>
            </a:pPr>
            <a:r>
              <a:rPr sz="2400" lang="ja">
                <a:solidFill>
                  <a:srgbClr val="252525"/>
                </a:solidFill>
                <a:latin typeface="HiraMaruPro-W4"/>
                <a:ea typeface="HiraMaruPro-W4"/>
                <a:cs typeface="HiraMaruPro-W4"/>
                <a:sym typeface="HiraMaruPro-W4"/>
              </a:rPr>
              <a:t>実際に</a:t>
            </a:r>
            <a:r>
              <a:rPr sz="2400" lang="ja">
                <a:latin typeface="HiraMaruPro-W4"/>
                <a:ea typeface="HiraMaruPro-W4"/>
                <a:cs typeface="HiraMaruPro-W4"/>
                <a:sym typeface="HiraMaruPro-W4"/>
              </a:rPr>
              <a:t>選択肢部生成支援システム</a:t>
            </a:r>
            <a:r>
              <a:rPr sz="2400" lang="ja">
                <a:solidFill>
                  <a:srgbClr val="000000"/>
                </a:solidFill>
                <a:latin typeface="HiraMaruPro-W4"/>
                <a:ea typeface="HiraMaruPro-W4"/>
                <a:cs typeface="HiraMaruPro-W4"/>
                <a:sym typeface="HiraMaruPro-W4"/>
              </a:rPr>
              <a:t>を使用し</a:t>
            </a:r>
          </a:p>
          <a:p>
            <a:pPr rtl="0" lvl="0" indent="457200" marL="1371600">
              <a:spcBef>
                <a:spcPts val="0"/>
              </a:spcBef>
              <a:buClr>
                <a:schemeClr val="dk1"/>
              </a:buClr>
              <a:buSzPct val="45833"/>
              <a:buFont typeface="Arial"/>
              <a:buNone/>
            </a:pPr>
            <a:r>
              <a:rPr sz="2400" lang="ja">
                <a:latin typeface="HiraMaruPro-W4"/>
                <a:ea typeface="HiraMaruPro-W4"/>
                <a:cs typeface="HiraMaruPro-W4"/>
                <a:sym typeface="HiraMaruPro-W4"/>
              </a:rPr>
              <a:t>「チャレンジしよう！」サイトを制作した</a:t>
            </a:r>
          </a:p>
          <a:p>
            <a:pPr rtl="0">
              <a:spcBef>
                <a:spcPts val="0"/>
              </a:spcBef>
              <a:buNone/>
            </a:pPr>
            <a:r>
              <a:t/>
            </a:r>
            <a:endParaRPr sz="2400">
              <a:latin typeface="HiraMaruPro-W4"/>
              <a:ea typeface="HiraMaruPro-W4"/>
              <a:cs typeface="HiraMaruPro-W4"/>
              <a:sym typeface="HiraMaruPro-W4"/>
            </a:endParaRPr>
          </a:p>
          <a:p>
            <a:pPr rtl="0" lvl="0">
              <a:spcBef>
                <a:spcPts val="0"/>
              </a:spcBef>
              <a:buNone/>
            </a:pPr>
            <a:r>
              <a:t/>
            </a:r>
            <a:endParaRPr sz="2400">
              <a:latin typeface="HiraMaruPro-W4"/>
              <a:ea typeface="HiraMaruPro-W4"/>
              <a:cs typeface="HiraMaruPro-W4"/>
              <a:sym typeface="HiraMaruPro-W4"/>
            </a:endParaRPr>
          </a:p>
          <a:p>
            <a:pPr rtl="0" lvl="0">
              <a:spcBef>
                <a:spcPts val="0"/>
              </a:spcBef>
              <a:buNone/>
            </a:pPr>
            <a:r>
              <a:t/>
            </a:r>
            <a:endParaRPr sz="2400">
              <a:solidFill>
                <a:srgbClr val="252525"/>
              </a:solidFill>
              <a:latin typeface="HiraMaruPro-W4"/>
              <a:ea typeface="HiraMaruPro-W4"/>
              <a:cs typeface="HiraMaruPro-W4"/>
              <a:sym typeface="HiraMaruPro-W4"/>
            </a:endParaRPr>
          </a:p>
          <a:p>
            <a:pPr rtl="0" lvl="0">
              <a:spcBef>
                <a:spcPts val="0"/>
              </a:spcBef>
              <a:buNone/>
            </a:pPr>
            <a:r>
              <a:t/>
            </a:r>
            <a:endParaRPr sz="2400">
              <a:solidFill>
                <a:srgbClr val="252525"/>
              </a:solidFill>
              <a:latin typeface="HiraMaruPro-W4"/>
              <a:ea typeface="HiraMaruPro-W4"/>
              <a:cs typeface="HiraMaruPro-W4"/>
              <a:sym typeface="HiraMaruPro-W4"/>
            </a:endParaRPr>
          </a:p>
          <a:p>
            <a:pPr rtl="0" lvl="0">
              <a:spcBef>
                <a:spcPts val="0"/>
              </a:spcBef>
              <a:buNone/>
            </a:pPr>
            <a:r>
              <a:t/>
            </a:r>
            <a:endParaRPr sz="2400">
              <a:solidFill>
                <a:srgbClr val="252525"/>
              </a:solidFill>
              <a:latin typeface="HiraMaruPro-W4"/>
              <a:ea typeface="HiraMaruPro-W4"/>
              <a:cs typeface="HiraMaruPro-W4"/>
              <a:sym typeface="HiraMaruPro-W4"/>
            </a:endParaRPr>
          </a:p>
          <a:p>
            <a:pPr rtl="0" lvl="0">
              <a:spcBef>
                <a:spcPts val="0"/>
              </a:spcBef>
              <a:buNone/>
            </a:pPr>
            <a:r>
              <a:t/>
            </a:r>
            <a:endParaRPr sz="2400">
              <a:solidFill>
                <a:srgbClr val="252525"/>
              </a:solidFill>
              <a:latin typeface="HiraMaruPro-W4"/>
              <a:ea typeface="HiraMaruPro-W4"/>
              <a:cs typeface="HiraMaruPro-W4"/>
              <a:sym typeface="HiraMaruPro-W4"/>
            </a:endParaRPr>
          </a:p>
          <a:p>
            <a:pPr rtl="0" lvl="0">
              <a:spcBef>
                <a:spcPts val="0"/>
              </a:spcBef>
              <a:buNone/>
            </a:pPr>
            <a:r>
              <a:t/>
            </a:r>
            <a:endParaRPr sz="2400">
              <a:solidFill>
                <a:srgbClr val="252525"/>
              </a:solidFill>
              <a:latin typeface="HiraMaruPro-W4"/>
              <a:ea typeface="HiraMaruPro-W4"/>
              <a:cs typeface="HiraMaruPro-W4"/>
              <a:sym typeface="HiraMaruPro-W4"/>
            </a:endParaRPr>
          </a:p>
        </p:txBody>
      </p:sp>
      <p:pic>
        <p:nvPicPr>
          <p:cNvPr id="323" name="Shape 323"/>
          <p:cNvPicPr preferRelativeResize="0"/>
          <p:nvPr/>
        </p:nvPicPr>
        <p:blipFill>
          <a:blip r:embed="rId3">
            <a:alphaModFix/>
          </a:blip>
          <a:stretch>
            <a:fillRect/>
          </a:stretch>
        </p:blipFill>
        <p:spPr>
          <a:xfrm>
            <a:off y="2209600" x="1629425"/>
            <a:ext cy="2789699" cx="5237224"/>
          </a:xfrm>
          <a:prstGeom prst="rect">
            <a:avLst/>
          </a:prstGeom>
          <a:noFill/>
          <a:ln w="19050" cap="flat">
            <a:solidFill>
              <a:srgbClr val="000000"/>
            </a:solidFill>
            <a:prstDash val="solid"/>
            <a:round/>
            <a:headEnd w="med" len="med" type="none"/>
            <a:tailEnd w="med" len="med" type="none"/>
          </a:ln>
        </p:spPr>
      </p:pic>
      <p:sp>
        <p:nvSpPr>
          <p:cNvPr id="324" name="Shape 324"/>
          <p:cNvSpPr txBox="1"/>
          <p:nvPr>
            <p:ph idx="12" type="sldNum"/>
          </p:nvPr>
        </p:nvSpPr>
        <p:spPr>
          <a:xfrm>
            <a:off y="4749850" x="8556791"/>
            <a:ext cy="393600" cx="548699"/>
          </a:xfrm>
          <a:prstGeom prst="rect">
            <a:avLst/>
          </a:prstGeom>
        </p:spPr>
        <p:txBody>
          <a:bodyPr bIns="91425" rIns="91425" lIns="91425" tIns="91425" anchor="ctr" anchorCtr="0">
            <a:noAutofit/>
          </a:bodyPr>
          <a:lstStyle/>
          <a:p>
            <a:pPr>
              <a:spcBef>
                <a:spcPts val="0"/>
              </a:spcBef>
              <a:buNone/>
            </a:pPr>
            <a:fld id="{00000000-1234-1234-1234-123412341234}" type="slidenum">
              <a:rPr lang="ja"/>
              <a:t>‹#›</a:t>
            </a:fld>
          </a:p>
        </p:txBody>
      </p:sp>
    </p:spTree>
  </p:cSld>
  <p:clrMapOvr>
    <a:masterClrMapping/>
  </p:clrMapOvr>
  <p:transition spd="slow">
    <p:cut/>
  </p:transition>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28" name="Shape 328"/>
        <p:cNvGrpSpPr/>
        <p:nvPr/>
      </p:nvGrpSpPr>
      <p:grpSpPr>
        <a:xfrm>
          <a:off y="0" x="0"/>
          <a:ext cy="0" cx="0"/>
          <a:chOff y="0" x="0"/>
          <a:chExt cy="0" cx="0"/>
        </a:xfrm>
      </p:grpSpPr>
      <p:sp>
        <p:nvSpPr>
          <p:cNvPr id="329" name="Shape 329"/>
          <p:cNvSpPr txBox="1"/>
          <p:nvPr>
            <p:ph idx="1" type="body"/>
          </p:nvPr>
        </p:nvSpPr>
        <p:spPr>
          <a:xfrm>
            <a:off y="1185525" x="32100"/>
            <a:ext cy="3725699" cx="9079799"/>
          </a:xfrm>
          <a:prstGeom prst="rect">
            <a:avLst/>
          </a:prstGeom>
        </p:spPr>
        <p:txBody>
          <a:bodyPr bIns="91425" rIns="91425" lIns="91425" tIns="91425" anchor="t" anchorCtr="0">
            <a:noAutofit/>
          </a:bodyPr>
          <a:lstStyle/>
          <a:p>
            <a:pPr algn="ctr" rtl="0" lvl="0">
              <a:spcBef>
                <a:spcPts val="0"/>
              </a:spcBef>
              <a:buNone/>
            </a:pPr>
            <a:r>
              <a:t/>
            </a:r>
            <a:endParaRPr>
              <a:solidFill>
                <a:srgbClr val="252525"/>
              </a:solidFill>
              <a:latin typeface="HiraMaruPro-W4"/>
              <a:ea typeface="HiraMaruPro-W4"/>
              <a:cs typeface="HiraMaruPro-W4"/>
              <a:sym typeface="HiraMaruPro-W4"/>
            </a:endParaRPr>
          </a:p>
          <a:p>
            <a:pPr algn="ctr" rtl="0" lvl="0">
              <a:spcBef>
                <a:spcPts val="0"/>
              </a:spcBef>
              <a:buNone/>
            </a:pPr>
            <a:r>
              <a:t/>
            </a:r>
            <a:endParaRPr>
              <a:solidFill>
                <a:srgbClr val="252525"/>
              </a:solidFill>
              <a:latin typeface="HiraMaruPro-W4"/>
              <a:ea typeface="HiraMaruPro-W4"/>
              <a:cs typeface="HiraMaruPro-W4"/>
              <a:sym typeface="HiraMaruPro-W4"/>
            </a:endParaRPr>
          </a:p>
          <a:p>
            <a:pPr algn="ctr" rtl="0">
              <a:spcBef>
                <a:spcPts val="0"/>
              </a:spcBef>
              <a:buNone/>
            </a:pPr>
            <a:r>
              <a:rPr lang="ja">
                <a:solidFill>
                  <a:srgbClr val="252525"/>
                </a:solidFill>
                <a:latin typeface="HiraMaruPro-W4"/>
                <a:ea typeface="HiraMaruPro-W4"/>
                <a:cs typeface="HiraMaruPro-W4"/>
                <a:sym typeface="HiraMaruPro-W4"/>
              </a:rPr>
              <a:t>作成した過去問サイトの</a:t>
            </a:r>
            <a:r>
              <a:rPr lang="ja">
                <a:solidFill>
                  <a:srgbClr val="252525"/>
                </a:solidFill>
                <a:latin typeface="HiraMaruPro-W4"/>
                <a:ea typeface="HiraMaruPro-W4"/>
                <a:cs typeface="HiraMaruPro-W4"/>
                <a:sym typeface="HiraMaruPro-W4"/>
              </a:rPr>
              <a:t>紹介</a:t>
            </a:r>
          </a:p>
          <a:p>
            <a:pPr algn="ctr" rtl="0" lvl="0">
              <a:spcBef>
                <a:spcPts val="0"/>
              </a:spcBef>
              <a:buNone/>
            </a:pPr>
            <a:r>
              <a:rPr u="sng" lang="ja">
                <a:solidFill>
                  <a:schemeClr val="hlink"/>
                </a:solidFill>
                <a:latin typeface="HiraMaruPro-W4"/>
                <a:ea typeface="HiraMaruPro-W4"/>
                <a:cs typeface="HiraMaruPro-W4"/>
                <a:sym typeface="HiraMaruPro-W4"/>
                <a:hlinkClick r:id="rId3"/>
              </a:rPr>
              <a:t>http://da.tani.cs.chs.nihon-u.ac.jp/Bebras/</a:t>
            </a:r>
          </a:p>
        </p:txBody>
      </p:sp>
      <p:sp>
        <p:nvSpPr>
          <p:cNvPr id="330" name="Shape 330"/>
          <p:cNvSpPr txBox="1"/>
          <p:nvPr>
            <p:ph type="title"/>
          </p:nvPr>
        </p:nvSpPr>
        <p:spPr>
          <a:xfrm>
            <a:off y="69675" x="457200"/>
            <a:ext cy="685799" cx="8648400"/>
          </a:xfrm>
          <a:prstGeom prst="rect">
            <a:avLst/>
          </a:prstGeom>
        </p:spPr>
        <p:txBody>
          <a:bodyPr bIns="91425" rIns="91425" lIns="91425" tIns="91425" anchor="b" anchorCtr="0">
            <a:noAutofit/>
          </a:bodyPr>
          <a:lstStyle/>
          <a:p>
            <a:pPr rtl="0" lvl="0">
              <a:spcBef>
                <a:spcPts val="600"/>
              </a:spcBef>
              <a:buNone/>
            </a:pPr>
            <a:r>
              <a:t/>
            </a:r>
            <a:endParaRPr>
              <a:latin typeface="HiraMaruPro-W4"/>
              <a:ea typeface="HiraMaruPro-W4"/>
              <a:cs typeface="HiraMaruPro-W4"/>
              <a:sym typeface="HiraMaruPro-W4"/>
            </a:endParaRPr>
          </a:p>
          <a:p>
            <a:pPr rtl="0" lvl="0">
              <a:spcBef>
                <a:spcPts val="600"/>
              </a:spcBef>
              <a:buNone/>
            </a:pPr>
            <a:r>
              <a:rPr lang="ja">
                <a:latin typeface="HiraMaruPro-W4"/>
                <a:ea typeface="HiraMaruPro-W4"/>
                <a:cs typeface="HiraMaruPro-W4"/>
                <a:sym typeface="HiraMaruPro-W4"/>
              </a:rPr>
              <a:t>3.まとめ</a:t>
            </a:r>
          </a:p>
        </p:txBody>
      </p:sp>
      <p:sp>
        <p:nvSpPr>
          <p:cNvPr id="331" name="Shape 331"/>
          <p:cNvSpPr txBox="1"/>
          <p:nvPr>
            <p:ph idx="12" type="sldNum"/>
          </p:nvPr>
        </p:nvSpPr>
        <p:spPr>
          <a:xfrm>
            <a:off y="4749850" x="8556791"/>
            <a:ext cy="393600" cx="548699"/>
          </a:xfrm>
          <a:prstGeom prst="rect">
            <a:avLst/>
          </a:prstGeom>
        </p:spPr>
        <p:txBody>
          <a:bodyPr bIns="91425" rIns="91425" lIns="91425" tIns="91425" anchor="ctr" anchorCtr="0">
            <a:noAutofit/>
          </a:bodyPr>
          <a:lstStyle/>
          <a:p>
            <a:pPr>
              <a:spcBef>
                <a:spcPts val="0"/>
              </a:spcBef>
              <a:buNone/>
            </a:pPr>
            <a:fld id="{00000000-1234-1234-1234-123412341234}" type="slidenum">
              <a:rPr lang="ja"/>
              <a:t>‹#›</a:t>
            </a:fld>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3" name="Shape 53"/>
        <p:cNvGrpSpPr/>
        <p:nvPr/>
      </p:nvGrpSpPr>
      <p:grpSpPr>
        <a:xfrm>
          <a:off y="0" x="0"/>
          <a:ext cy="0" cx="0"/>
          <a:chOff y="0" x="0"/>
          <a:chExt cy="0" cx="0"/>
        </a:xfrm>
      </p:grpSpPr>
      <p:sp>
        <p:nvSpPr>
          <p:cNvPr id="54" name="Shape 54"/>
          <p:cNvSpPr txBox="1"/>
          <p:nvPr>
            <p:ph type="title"/>
          </p:nvPr>
        </p:nvSpPr>
        <p:spPr>
          <a:xfrm>
            <a:off y="205978" x="457200"/>
            <a:ext cy="857400" cx="8229600"/>
          </a:xfrm>
          <a:prstGeom prst="rect">
            <a:avLst/>
          </a:prstGeom>
        </p:spPr>
        <p:txBody>
          <a:bodyPr bIns="91425" rIns="91425" lIns="91425" tIns="91425" anchor="b" anchorCtr="0">
            <a:noAutofit/>
          </a:bodyPr>
          <a:lstStyle/>
          <a:p>
            <a:pPr rtl="0" lvl="0">
              <a:spcBef>
                <a:spcPts val="0"/>
              </a:spcBef>
              <a:buNone/>
            </a:pPr>
            <a:r>
              <a:rPr lang="ja">
                <a:latin typeface="HiraMaruPro-W4"/>
                <a:ea typeface="HiraMaruPro-W4"/>
                <a:cs typeface="HiraMaruPro-W4"/>
                <a:sym typeface="HiraMaruPro-W4"/>
              </a:rPr>
              <a:t>目次</a:t>
            </a:r>
          </a:p>
        </p:txBody>
      </p:sp>
      <p:sp>
        <p:nvSpPr>
          <p:cNvPr id="55" name="Shape 55"/>
          <p:cNvSpPr txBox="1"/>
          <p:nvPr>
            <p:ph idx="1" type="body"/>
          </p:nvPr>
        </p:nvSpPr>
        <p:spPr>
          <a:xfrm>
            <a:off y="1063375" x="457200"/>
            <a:ext cy="3822000" cx="8367899"/>
          </a:xfrm>
          <a:prstGeom prst="rect">
            <a:avLst/>
          </a:prstGeom>
        </p:spPr>
        <p:txBody>
          <a:bodyPr bIns="91425" rIns="91425" lIns="91425" tIns="91425" anchor="t" anchorCtr="0">
            <a:noAutofit/>
          </a:bodyPr>
          <a:lstStyle/>
          <a:p>
            <a:pPr rtl="0" lvl="0">
              <a:spcBef>
                <a:spcPts val="0"/>
              </a:spcBef>
              <a:buNone/>
            </a:pPr>
            <a:r>
              <a:rPr b="1" sz="1800" lang="ja">
                <a:solidFill>
                  <a:schemeClr val="accent6"/>
                </a:solidFill>
                <a:latin typeface="HiraMaruPro-W4"/>
                <a:ea typeface="HiraMaruPro-W4"/>
                <a:cs typeface="HiraMaruPro-W4"/>
                <a:sym typeface="HiraMaruPro-W4"/>
              </a:rPr>
              <a:t>1.  はじめに</a:t>
            </a:r>
          </a:p>
          <a:p>
            <a:pPr rtl="0" lvl="0">
              <a:spcBef>
                <a:spcPts val="0"/>
              </a:spcBef>
              <a:buNone/>
            </a:pPr>
            <a:r>
              <a:rPr b="1" sz="1800" lang="ja">
                <a:latin typeface="HiraMaruPro-W4"/>
                <a:ea typeface="HiraMaruPro-W4"/>
                <a:cs typeface="HiraMaruPro-W4"/>
                <a:sym typeface="HiraMaruPro-W4"/>
              </a:rPr>
              <a:t>-1.1 ビーバーコンテストについて</a:t>
            </a:r>
          </a:p>
          <a:p>
            <a:pPr rtl="0" lvl="0">
              <a:spcBef>
                <a:spcPts val="0"/>
              </a:spcBef>
              <a:buNone/>
            </a:pPr>
            <a:r>
              <a:rPr b="1" sz="1800" lang="ja">
                <a:latin typeface="HiraMaruPro-W4"/>
                <a:ea typeface="HiraMaruPro-W4"/>
                <a:cs typeface="HiraMaruPro-W4"/>
                <a:sym typeface="HiraMaruPro-W4"/>
              </a:rPr>
              <a:t>-1.2 ビーバーコンテスト情報ページ(日本)</a:t>
            </a:r>
          </a:p>
          <a:p>
            <a:pPr rtl="0" lvl="0">
              <a:spcBef>
                <a:spcPts val="0"/>
              </a:spcBef>
              <a:buNone/>
            </a:pPr>
            <a:r>
              <a:rPr b="1" sz="1800" lang="ja">
                <a:latin typeface="HiraMaruPro-W4"/>
                <a:ea typeface="HiraMaruPro-W4"/>
                <a:cs typeface="HiraMaruPro-W4"/>
                <a:sym typeface="HiraMaruPro-W4"/>
              </a:rPr>
              <a:t>-1.3 本演習の目的</a:t>
            </a:r>
          </a:p>
          <a:p>
            <a:pPr rtl="0" lvl="0">
              <a:spcBef>
                <a:spcPts val="0"/>
              </a:spcBef>
              <a:buNone/>
            </a:pPr>
            <a:r>
              <a:rPr b="1" sz="1800" lang="ja">
                <a:latin typeface="HiraMaruPro-W4"/>
                <a:ea typeface="HiraMaruPro-W4"/>
                <a:cs typeface="HiraMaruPro-W4"/>
                <a:sym typeface="HiraMaruPro-W4"/>
              </a:rPr>
              <a:t>-1.4 本演習の内容</a:t>
            </a:r>
          </a:p>
          <a:p>
            <a:pPr rtl="0" lvl="0">
              <a:spcBef>
                <a:spcPts val="0"/>
              </a:spcBef>
              <a:buNone/>
            </a:pPr>
            <a:r>
              <a:rPr b="1" sz="1800" lang="ja">
                <a:latin typeface="HiraMaruPro-W4"/>
                <a:ea typeface="HiraMaruPro-W4"/>
                <a:cs typeface="HiraMaruPro-W4"/>
                <a:sym typeface="HiraMaruPro-W4"/>
              </a:rPr>
              <a:t>2. 本演習詳細</a:t>
            </a:r>
          </a:p>
          <a:p>
            <a:pPr rtl="0" lvl="0">
              <a:spcBef>
                <a:spcPts val="0"/>
              </a:spcBef>
              <a:buNone/>
            </a:pPr>
            <a:r>
              <a:rPr b="1" sz="1800" lang="ja">
                <a:latin typeface="HiraMaruPro-W4"/>
                <a:ea typeface="HiraMaruPro-W4"/>
                <a:cs typeface="HiraMaruPro-W4"/>
                <a:sym typeface="HiraMaruPro-W4"/>
              </a:rPr>
              <a:t>-2.1 「チャレンジしよう！」の選択肢部分</a:t>
            </a:r>
          </a:p>
          <a:p>
            <a:pPr rtl="0" lvl="0">
              <a:spcBef>
                <a:spcPts val="0"/>
              </a:spcBef>
              <a:buNone/>
            </a:pPr>
            <a:r>
              <a:rPr b="1" sz="1800" lang="ja">
                <a:latin typeface="HiraMaruPro-W4"/>
                <a:ea typeface="HiraMaruPro-W4"/>
                <a:cs typeface="HiraMaruPro-W4"/>
                <a:sym typeface="HiraMaruPro-W4"/>
              </a:rPr>
              <a:t>-2.2 選択部生成支援システム</a:t>
            </a:r>
          </a:p>
          <a:p>
            <a:pPr rtl="0" lvl="0">
              <a:spcBef>
                <a:spcPts val="0"/>
              </a:spcBef>
              <a:buNone/>
            </a:pPr>
            <a:r>
              <a:rPr b="1" sz="1800" lang="ja">
                <a:latin typeface="HiraMaruPro-W4"/>
                <a:ea typeface="HiraMaruPro-W4"/>
                <a:cs typeface="HiraMaruPro-W4"/>
                <a:sym typeface="HiraMaruPro-W4"/>
              </a:rPr>
              <a:t>3. まとめ</a:t>
            </a:r>
          </a:p>
          <a:p>
            <a:pPr rtl="0" lvl="0">
              <a:spcBef>
                <a:spcPts val="0"/>
              </a:spcBef>
              <a:buNone/>
            </a:pPr>
            <a:r>
              <a:rPr b="1" sz="1800" lang="ja">
                <a:latin typeface="HiraMaruPro-W4"/>
                <a:ea typeface="HiraMaruPro-W4"/>
                <a:cs typeface="HiraMaruPro-W4"/>
                <a:sym typeface="HiraMaruPro-W4"/>
              </a:rPr>
              <a:t>-3.1 「チャレンジしよう！」サイトの制作</a:t>
            </a:r>
          </a:p>
          <a:p>
            <a:pPr rtl="0" lvl="0">
              <a:spcBef>
                <a:spcPts val="0"/>
              </a:spcBef>
              <a:buNone/>
            </a:pPr>
            <a:r>
              <a:rPr b="1" sz="1800" lang="ja">
                <a:latin typeface="HiraMaruPro-W4"/>
                <a:ea typeface="HiraMaruPro-W4"/>
                <a:cs typeface="HiraMaruPro-W4"/>
                <a:sym typeface="HiraMaruPro-W4"/>
              </a:rPr>
              <a:t>-3.2 今後の課題</a:t>
            </a:r>
          </a:p>
        </p:txBody>
      </p:sp>
      <p:sp>
        <p:nvSpPr>
          <p:cNvPr id="56" name="Shape 56"/>
          <p:cNvSpPr txBox="1"/>
          <p:nvPr>
            <p:ph idx="12" type="sldNum"/>
          </p:nvPr>
        </p:nvSpPr>
        <p:spPr>
          <a:xfrm>
            <a:off y="4749850" x="8556791"/>
            <a:ext cy="393600" cx="548699"/>
          </a:xfrm>
          <a:prstGeom prst="rect">
            <a:avLst/>
          </a:prstGeom>
        </p:spPr>
        <p:txBody>
          <a:bodyPr bIns="91425" rIns="91425" lIns="91425" tIns="91425" anchor="ctr" anchorCtr="0">
            <a:noAutofit/>
          </a:bodyPr>
          <a:lstStyle/>
          <a:p>
            <a:pPr rtl="0" lvl="0">
              <a:spcBef>
                <a:spcPts val="0"/>
              </a:spcBef>
              <a:buNone/>
            </a:pPr>
            <a:fld id="{00000000-1234-1234-1234-123412341234}" type="slidenum">
              <a:rPr lang="ja"/>
              <a:t>‹#›</a:t>
            </a:fld>
          </a:p>
        </p:txBody>
      </p:sp>
    </p:spTree>
  </p:cSld>
  <p:clrMapOvr>
    <a:masterClrMapping/>
  </p:clrMapOvr>
  <p:transition spd="slow">
    <p:cut/>
  </p:transition>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35" name="Shape 335"/>
        <p:cNvGrpSpPr/>
        <p:nvPr/>
      </p:nvGrpSpPr>
      <p:grpSpPr>
        <a:xfrm>
          <a:off y="0" x="0"/>
          <a:ext cy="0" cx="0"/>
          <a:chOff y="0" x="0"/>
          <a:chExt cy="0" cx="0"/>
        </a:xfrm>
      </p:grpSpPr>
      <p:sp>
        <p:nvSpPr>
          <p:cNvPr id="336" name="Shape 336"/>
          <p:cNvSpPr/>
          <p:nvPr/>
        </p:nvSpPr>
        <p:spPr>
          <a:xfrm>
            <a:off y="1635975" x="551550"/>
            <a:ext cy="1920300" cx="7721999"/>
          </a:xfrm>
          <a:prstGeom prst="roundRect">
            <a:avLst>
              <a:gd fmla="val 16667" name="adj"/>
            </a:avLst>
          </a:prstGeom>
          <a:solidFill>
            <a:schemeClr val="accent4"/>
          </a:solidFill>
          <a:ln w="19050" cap="flat">
            <a:solidFill>
              <a:schemeClr val="accent1"/>
            </a:solidFill>
            <a:prstDash val="solid"/>
            <a:round/>
            <a:headEnd w="med" len="med" type="none"/>
            <a:tailEnd w="med" len="med" type="none"/>
          </a:ln>
        </p:spPr>
        <p:txBody>
          <a:bodyPr bIns="91425" rIns="91425" lIns="91425" tIns="91425" anchor="ctr" anchorCtr="0">
            <a:noAutofit/>
          </a:bodyPr>
          <a:lstStyle/>
          <a:p>
            <a:pPr rtl="0" lvl="0">
              <a:spcBef>
                <a:spcPts val="600"/>
              </a:spcBef>
              <a:buClr>
                <a:schemeClr val="dk1"/>
              </a:buClr>
              <a:buSzPct val="45833"/>
              <a:buFont typeface="Arial"/>
              <a:buNone/>
            </a:pPr>
            <a:r>
              <a:rPr b="1" sz="2400" lang="ja">
                <a:solidFill>
                  <a:srgbClr val="252525"/>
                </a:solidFill>
                <a:latin typeface="HiraMaruProN-W4"/>
                <a:ea typeface="HiraMaruProN-W4"/>
                <a:cs typeface="HiraMaruProN-W4"/>
                <a:sym typeface="HiraMaruProN-W4"/>
              </a:rPr>
              <a:t> ・  </a:t>
            </a:r>
            <a:r>
              <a:rPr b="1" sz="2300" lang="ja">
                <a:solidFill>
                  <a:schemeClr val="dk1"/>
                </a:solidFill>
                <a:latin typeface="HiraMaruProN-W4"/>
                <a:ea typeface="HiraMaruProN-W4"/>
                <a:cs typeface="HiraMaruProN-W4"/>
                <a:sym typeface="HiraMaruProN-W4"/>
              </a:rPr>
              <a:t>文字列入力型</a:t>
            </a:r>
            <a:r>
              <a:rPr b="1" sz="2400" lang="ja">
                <a:solidFill>
                  <a:srgbClr val="252525"/>
                </a:solidFill>
                <a:latin typeface="HiraMaruProN-W4"/>
                <a:ea typeface="HiraMaruProN-W4"/>
                <a:cs typeface="HiraMaruProN-W4"/>
                <a:sym typeface="HiraMaruProN-W4"/>
              </a:rPr>
              <a:t>への対応</a:t>
            </a:r>
          </a:p>
          <a:p>
            <a:pPr rtl="0" lvl="0">
              <a:spcBef>
                <a:spcPts val="600"/>
              </a:spcBef>
              <a:buClr>
                <a:schemeClr val="dk1"/>
              </a:buClr>
              <a:buSzPct val="45833"/>
              <a:buFont typeface="Arial"/>
              <a:buNone/>
            </a:pPr>
            <a:r>
              <a:rPr b="1" sz="2400" lang="ja">
                <a:solidFill>
                  <a:srgbClr val="252525"/>
                </a:solidFill>
                <a:latin typeface="HiraMaruProN-W4"/>
                <a:ea typeface="HiraMaruProN-W4"/>
                <a:cs typeface="HiraMaruProN-W4"/>
                <a:sym typeface="HiraMaruProN-W4"/>
              </a:rPr>
              <a:t> ・「チャレンジしよう!」サイトの作成も自動化</a:t>
            </a:r>
          </a:p>
        </p:txBody>
      </p:sp>
      <p:sp>
        <p:nvSpPr>
          <p:cNvPr id="337" name="Shape 337"/>
          <p:cNvSpPr txBox="1"/>
          <p:nvPr>
            <p:ph type="title"/>
          </p:nvPr>
        </p:nvSpPr>
        <p:spPr>
          <a:xfrm>
            <a:off y="69675" x="457200"/>
            <a:ext cy="685799" cx="8229600"/>
          </a:xfrm>
          <a:prstGeom prst="rect">
            <a:avLst/>
          </a:prstGeom>
        </p:spPr>
        <p:txBody>
          <a:bodyPr bIns="91425" rIns="91425" lIns="91425" tIns="91425" anchor="b" anchorCtr="0">
            <a:noAutofit/>
          </a:bodyPr>
          <a:lstStyle/>
          <a:p>
            <a:pPr rtl="0">
              <a:spcBef>
                <a:spcPts val="600"/>
              </a:spcBef>
              <a:buNone/>
            </a:pPr>
            <a:r>
              <a:t/>
            </a:r>
            <a:endParaRPr>
              <a:latin typeface="HiraMaruPro-W4"/>
              <a:ea typeface="HiraMaruPro-W4"/>
              <a:cs typeface="HiraMaruPro-W4"/>
              <a:sym typeface="HiraMaruPro-W4"/>
            </a:endParaRPr>
          </a:p>
          <a:p>
            <a:pPr rtl="0" lvl="0">
              <a:spcBef>
                <a:spcPts val="600"/>
              </a:spcBef>
              <a:buNone/>
            </a:pPr>
            <a:r>
              <a:rPr lang="ja">
                <a:latin typeface="HiraMaruPro-W4"/>
                <a:ea typeface="HiraMaruPro-W4"/>
                <a:cs typeface="HiraMaruPro-W4"/>
                <a:sym typeface="HiraMaruPro-W4"/>
              </a:rPr>
              <a:t>3.</a:t>
            </a:r>
            <a:r>
              <a:rPr lang="ja">
                <a:solidFill>
                  <a:srgbClr val="FFFFFF"/>
                </a:solidFill>
                <a:latin typeface="HiraMaruPro-W4"/>
                <a:ea typeface="HiraMaruPro-W4"/>
                <a:cs typeface="HiraMaruPro-W4"/>
                <a:sym typeface="HiraMaruPro-W4"/>
              </a:rPr>
              <a:t>まとめ</a:t>
            </a:r>
          </a:p>
        </p:txBody>
      </p:sp>
      <p:sp>
        <p:nvSpPr>
          <p:cNvPr id="338" name="Shape 338"/>
          <p:cNvSpPr txBox="1"/>
          <p:nvPr>
            <p:ph idx="1" type="body"/>
          </p:nvPr>
        </p:nvSpPr>
        <p:spPr>
          <a:xfrm>
            <a:off y="1240850" x="457200"/>
            <a:ext cy="618000" cx="2498100"/>
          </a:xfrm>
          <a:prstGeom prst="rect">
            <a:avLst/>
          </a:prstGeom>
        </p:spPr>
        <p:txBody>
          <a:bodyPr bIns="91425" rIns="91425" lIns="91425" tIns="91425" anchor="t" anchorCtr="0">
            <a:noAutofit/>
          </a:bodyPr>
          <a:lstStyle/>
          <a:p>
            <a:pPr rtl="0" lvl="0">
              <a:spcBef>
                <a:spcPts val="0"/>
              </a:spcBef>
              <a:buNone/>
            </a:pPr>
            <a:r>
              <a:rPr b="1" sz="2400" lang="ja">
                <a:solidFill>
                  <a:srgbClr val="252525"/>
                </a:solidFill>
                <a:latin typeface="HiraMaruProN-W4"/>
                <a:ea typeface="HiraMaruProN-W4"/>
                <a:cs typeface="HiraMaruProN-W4"/>
                <a:sym typeface="HiraMaruProN-W4"/>
              </a:rPr>
              <a:t>     </a:t>
            </a:r>
            <a:r>
              <a:rPr u="sng" b="1" sz="2400" lang="ja">
                <a:solidFill>
                  <a:srgbClr val="252525"/>
                </a:solidFill>
                <a:latin typeface="HiraMaruProN-W4"/>
                <a:ea typeface="HiraMaruProN-W4"/>
                <a:cs typeface="HiraMaruProN-W4"/>
                <a:sym typeface="HiraMaruProN-W4"/>
              </a:rPr>
              <a:t>今後の課題</a:t>
            </a:r>
          </a:p>
        </p:txBody>
      </p:sp>
      <p:sp>
        <p:nvSpPr>
          <p:cNvPr id="339" name="Shape 339"/>
          <p:cNvSpPr txBox="1"/>
          <p:nvPr/>
        </p:nvSpPr>
        <p:spPr>
          <a:xfrm>
            <a:off y="565950" x="1305350"/>
            <a:ext cy="491700" cx="6933000"/>
          </a:xfrm>
          <a:prstGeom prst="rect">
            <a:avLst/>
          </a:prstGeom>
          <a:noFill/>
          <a:ln>
            <a:noFill/>
          </a:ln>
        </p:spPr>
        <p:txBody>
          <a:bodyPr bIns="91425" rIns="91425" lIns="91425" tIns="91425" anchor="t" anchorCtr="0">
            <a:noAutofit/>
          </a:bodyPr>
          <a:lstStyle/>
          <a:p>
            <a:pPr rtl="0" lvl="0">
              <a:spcBef>
                <a:spcPts val="0"/>
              </a:spcBef>
              <a:buNone/>
            </a:pPr>
            <a:r>
              <a:t/>
            </a:r>
            <a:endParaRPr sz="3000">
              <a:solidFill>
                <a:srgbClr val="FFFFFF"/>
              </a:solidFill>
              <a:latin typeface="Impact"/>
              <a:ea typeface="Impact"/>
              <a:cs typeface="Impact"/>
              <a:sym typeface="Impact"/>
            </a:endParaRPr>
          </a:p>
        </p:txBody>
      </p:sp>
      <p:sp>
        <p:nvSpPr>
          <p:cNvPr id="340" name="Shape 340"/>
          <p:cNvSpPr txBox="1"/>
          <p:nvPr>
            <p:ph idx="12" type="sldNum"/>
          </p:nvPr>
        </p:nvSpPr>
        <p:spPr>
          <a:xfrm>
            <a:off y="4749850" x="8556791"/>
            <a:ext cy="393600" cx="548699"/>
          </a:xfrm>
          <a:prstGeom prst="rect">
            <a:avLst/>
          </a:prstGeom>
        </p:spPr>
        <p:txBody>
          <a:bodyPr bIns="91425" rIns="91425" lIns="91425" tIns="91425" anchor="ctr" anchorCtr="0">
            <a:noAutofit/>
          </a:bodyPr>
          <a:lstStyle/>
          <a:p>
            <a:pPr>
              <a:spcBef>
                <a:spcPts val="0"/>
              </a:spcBef>
              <a:buNone/>
            </a:pPr>
            <a:fld id="{00000000-1234-1234-1234-123412341234}" type="slidenum">
              <a:rPr lang="ja"/>
              <a:t>‹#›</a:t>
            </a:fld>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0" name="Shape 60"/>
        <p:cNvGrpSpPr/>
        <p:nvPr/>
      </p:nvGrpSpPr>
      <p:grpSpPr>
        <a:xfrm>
          <a:off y="0" x="0"/>
          <a:ext cy="0" cx="0"/>
          <a:chOff y="0" x="0"/>
          <a:chExt cy="0" cx="0"/>
        </a:xfrm>
      </p:grpSpPr>
      <p:sp>
        <p:nvSpPr>
          <p:cNvPr id="61" name="Shape 61"/>
          <p:cNvSpPr/>
          <p:nvPr/>
        </p:nvSpPr>
        <p:spPr>
          <a:xfrm>
            <a:off y="1517350" x="281375"/>
            <a:ext cy="2461500" cx="8450099"/>
          </a:xfrm>
          <a:prstGeom prst="roundRect">
            <a:avLst>
              <a:gd fmla="val 16667" name="adj"/>
            </a:avLst>
          </a:prstGeom>
          <a:noFill/>
          <a:ln w="19050" cap="flat">
            <a:solidFill>
              <a:schemeClr val="dk2"/>
            </a:solidFill>
            <a:prstDash val="solid"/>
            <a:round/>
            <a:headEnd w="med" len="med" type="none"/>
            <a:tailEnd w="med" len="med" type="none"/>
          </a:ln>
        </p:spPr>
        <p:txBody>
          <a:bodyPr bIns="91425" rIns="91425" lIns="91425" tIns="91425" anchor="ctr" anchorCtr="0">
            <a:noAutofit/>
          </a:bodyPr>
          <a:lstStyle/>
          <a:p>
            <a:pPr>
              <a:spcBef>
                <a:spcPts val="0"/>
              </a:spcBef>
              <a:buNone/>
            </a:pPr>
            <a:r>
              <a:t/>
            </a:r>
            <a:endParaRPr/>
          </a:p>
        </p:txBody>
      </p:sp>
      <p:sp>
        <p:nvSpPr>
          <p:cNvPr id="62" name="Shape 62"/>
          <p:cNvSpPr txBox="1"/>
          <p:nvPr>
            <p:ph type="title"/>
          </p:nvPr>
        </p:nvSpPr>
        <p:spPr>
          <a:xfrm>
            <a:off y="69675" x="457200"/>
            <a:ext cy="685799" cx="8229600"/>
          </a:xfrm>
          <a:prstGeom prst="rect">
            <a:avLst/>
          </a:prstGeom>
        </p:spPr>
        <p:txBody>
          <a:bodyPr bIns="91425" rIns="91425" lIns="91425" tIns="91425" anchor="b" anchorCtr="0">
            <a:noAutofit/>
          </a:bodyPr>
          <a:lstStyle/>
          <a:p>
            <a:pPr rtl="0" lvl="0">
              <a:spcBef>
                <a:spcPts val="0"/>
              </a:spcBef>
              <a:buNone/>
            </a:pPr>
            <a:r>
              <a:rPr lang="ja">
                <a:latin typeface="HiraMaruPro-W4"/>
                <a:ea typeface="HiraMaruPro-W4"/>
                <a:cs typeface="HiraMaruPro-W4"/>
                <a:sym typeface="HiraMaruPro-W4"/>
              </a:rPr>
              <a:t>1.はじめに</a:t>
            </a:r>
          </a:p>
        </p:txBody>
      </p:sp>
      <p:sp>
        <p:nvSpPr>
          <p:cNvPr id="63" name="Shape 63"/>
          <p:cNvSpPr txBox="1"/>
          <p:nvPr>
            <p:ph idx="1" type="body"/>
          </p:nvPr>
        </p:nvSpPr>
        <p:spPr>
          <a:xfrm>
            <a:off y="1200150" x="457200"/>
            <a:ext cy="2500500" cx="8160600"/>
          </a:xfrm>
          <a:prstGeom prst="rect">
            <a:avLst/>
          </a:prstGeom>
        </p:spPr>
        <p:txBody>
          <a:bodyPr bIns="91425" rIns="91425" lIns="91425" tIns="91425" anchor="t" anchorCtr="0">
            <a:noAutofit/>
          </a:bodyPr>
          <a:lstStyle/>
          <a:p>
            <a:pPr rtl="0">
              <a:spcBef>
                <a:spcPts val="0"/>
              </a:spcBef>
              <a:buNone/>
            </a:pPr>
            <a:r>
              <a:t/>
            </a:r>
            <a:endParaRPr b="1" sz="2300">
              <a:latin typeface="HiraMaruPro-W4"/>
              <a:ea typeface="HiraMaruPro-W4"/>
              <a:cs typeface="HiraMaruPro-W4"/>
              <a:sym typeface="HiraMaruPro-W4"/>
            </a:endParaRPr>
          </a:p>
          <a:p>
            <a:pPr rtl="0">
              <a:spcBef>
                <a:spcPts val="0"/>
              </a:spcBef>
              <a:buNone/>
            </a:pPr>
            <a:r>
              <a:rPr b="1" sz="2300" lang="ja">
                <a:latin typeface="HiraMaruPro-W4"/>
                <a:ea typeface="HiraMaruPro-W4"/>
                <a:cs typeface="HiraMaruPro-W4"/>
                <a:sym typeface="HiraMaruPro-W4"/>
              </a:rPr>
              <a:t>・コンピュータ科学に関する児童・生徒向けのコンテスト</a:t>
            </a:r>
          </a:p>
          <a:p>
            <a:pPr rtl="0">
              <a:spcBef>
                <a:spcPts val="0"/>
              </a:spcBef>
              <a:buNone/>
            </a:pPr>
            <a:r>
              <a:t/>
            </a:r>
            <a:endParaRPr b="1" sz="2300">
              <a:latin typeface="HiraMaruPro-W4"/>
              <a:ea typeface="HiraMaruPro-W4"/>
              <a:cs typeface="HiraMaruPro-W4"/>
              <a:sym typeface="HiraMaruPro-W4"/>
            </a:endParaRPr>
          </a:p>
          <a:p>
            <a:pPr rtl="0" lvl="0">
              <a:spcBef>
                <a:spcPts val="0"/>
              </a:spcBef>
              <a:buNone/>
            </a:pPr>
            <a:r>
              <a:rPr b="1" sz="2300" lang="ja">
                <a:latin typeface="HiraMaruPro-W4"/>
                <a:ea typeface="HiraMaruPro-W4"/>
                <a:cs typeface="HiraMaruPro-W4"/>
                <a:sym typeface="HiraMaruPro-W4"/>
              </a:rPr>
              <a:t>・コンピュータ科学に関する事前知識がなくても問題を解くことが可能</a:t>
            </a:r>
          </a:p>
        </p:txBody>
      </p:sp>
      <p:sp>
        <p:nvSpPr>
          <p:cNvPr id="64" name="Shape 64"/>
          <p:cNvSpPr txBox="1"/>
          <p:nvPr/>
        </p:nvSpPr>
        <p:spPr>
          <a:xfrm>
            <a:off y="565950" x="1305350"/>
            <a:ext cy="491700" cx="7748700"/>
          </a:xfrm>
          <a:prstGeom prst="rect">
            <a:avLst/>
          </a:prstGeom>
          <a:noFill/>
          <a:ln>
            <a:noFill/>
          </a:ln>
        </p:spPr>
        <p:txBody>
          <a:bodyPr bIns="91425" rIns="91425" lIns="91425" tIns="91425" anchor="t" anchorCtr="0">
            <a:noAutofit/>
          </a:bodyPr>
          <a:lstStyle/>
          <a:p>
            <a:pPr rtl="0" lvl="0">
              <a:spcBef>
                <a:spcPts val="0"/>
              </a:spcBef>
              <a:buNone/>
            </a:pPr>
            <a:r>
              <a:rPr b="1" sz="3000" lang="ja">
                <a:solidFill>
                  <a:srgbClr val="FFFFFF"/>
                </a:solidFill>
                <a:latin typeface="HiraMaruPro-W4"/>
                <a:ea typeface="HiraMaruPro-W4"/>
                <a:cs typeface="HiraMaruPro-W4"/>
                <a:sym typeface="HiraMaruPro-W4"/>
              </a:rPr>
              <a:t>-1.1 ビーバーコンテストとは？</a:t>
            </a:r>
          </a:p>
        </p:txBody>
      </p:sp>
      <p:pic>
        <p:nvPicPr>
          <p:cNvPr id="65" name="Shape 65"/>
          <p:cNvPicPr preferRelativeResize="0"/>
          <p:nvPr/>
        </p:nvPicPr>
        <p:blipFill>
          <a:blip r:embed="rId3">
            <a:alphaModFix/>
          </a:blip>
          <a:stretch>
            <a:fillRect/>
          </a:stretch>
        </p:blipFill>
        <p:spPr>
          <a:xfrm>
            <a:off y="3095612" x="5701387"/>
            <a:ext cy="2047875" cx="1819275"/>
          </a:xfrm>
          <a:prstGeom prst="rect">
            <a:avLst/>
          </a:prstGeom>
          <a:noFill/>
          <a:ln>
            <a:noFill/>
          </a:ln>
        </p:spPr>
      </p:pic>
      <p:sp>
        <p:nvSpPr>
          <p:cNvPr id="66" name="Shape 66"/>
          <p:cNvSpPr txBox="1"/>
          <p:nvPr/>
        </p:nvSpPr>
        <p:spPr>
          <a:xfrm>
            <a:off y="4577300" x="7085000"/>
            <a:ext cy="248999" cx="2020500"/>
          </a:xfrm>
          <a:prstGeom prst="rect">
            <a:avLst/>
          </a:prstGeom>
          <a:noFill/>
          <a:ln>
            <a:noFill/>
          </a:ln>
        </p:spPr>
        <p:txBody>
          <a:bodyPr bIns="91425" rIns="91425" lIns="91425" tIns="91425" anchor="t" anchorCtr="0">
            <a:noAutofit/>
          </a:bodyPr>
          <a:lstStyle/>
          <a:p>
            <a:pPr>
              <a:spcBef>
                <a:spcPts val="0"/>
              </a:spcBef>
              <a:buNone/>
            </a:pPr>
            <a:r>
              <a:rPr sz="600" lang="ja">
                <a:solidFill>
                  <a:srgbClr val="666666"/>
                </a:solidFill>
                <a:latin typeface="HiraMaruPro-W4"/>
                <a:ea typeface="HiraMaruPro-W4"/>
                <a:cs typeface="HiraMaruPro-W4"/>
                <a:sym typeface="HiraMaruPro-W4"/>
              </a:rPr>
              <a:t>by The Japanese Committee for the IOI</a:t>
            </a:r>
          </a:p>
        </p:txBody>
      </p:sp>
      <p:sp>
        <p:nvSpPr>
          <p:cNvPr id="67" name="Shape 67"/>
          <p:cNvSpPr txBox="1"/>
          <p:nvPr/>
        </p:nvSpPr>
        <p:spPr>
          <a:xfrm>
            <a:off y="1258925" x="705400"/>
            <a:ext cy="491700" cx="2669400"/>
          </a:xfrm>
          <a:prstGeom prst="rect">
            <a:avLst/>
          </a:prstGeom>
          <a:solidFill>
            <a:srgbClr val="FFFFFF"/>
          </a:solidFill>
          <a:ln>
            <a:noFill/>
          </a:ln>
        </p:spPr>
        <p:txBody>
          <a:bodyPr bIns="91425" rIns="91425" lIns="91425" tIns="91425" anchor="ctr" anchorCtr="0">
            <a:noAutofit/>
          </a:bodyPr>
          <a:lstStyle/>
          <a:p>
            <a:pPr rtl="0" lvl="0">
              <a:spcBef>
                <a:spcPts val="0"/>
              </a:spcBef>
              <a:buNone/>
            </a:pPr>
            <a:r>
              <a:rPr b="1" sz="2300" lang="ja">
                <a:solidFill>
                  <a:schemeClr val="dk1"/>
                </a:solidFill>
                <a:latin typeface="HiraMaruPro-W4"/>
                <a:ea typeface="HiraMaruPro-W4"/>
                <a:cs typeface="HiraMaruPro-W4"/>
                <a:sym typeface="HiraMaruPro-W4"/>
              </a:rPr>
              <a:t>コンテストの概要</a:t>
            </a:r>
          </a:p>
        </p:txBody>
      </p:sp>
      <p:sp>
        <p:nvSpPr>
          <p:cNvPr id="68" name="Shape 68"/>
          <p:cNvSpPr txBox="1"/>
          <p:nvPr>
            <p:ph idx="12" type="sldNum"/>
          </p:nvPr>
        </p:nvSpPr>
        <p:spPr>
          <a:xfrm>
            <a:off y="4749850" x="8556791"/>
            <a:ext cy="393600" cx="548699"/>
          </a:xfrm>
          <a:prstGeom prst="rect">
            <a:avLst/>
          </a:prstGeom>
        </p:spPr>
        <p:txBody>
          <a:bodyPr bIns="91425" rIns="91425" lIns="91425" tIns="91425" anchor="ctr" anchorCtr="0">
            <a:noAutofit/>
          </a:bodyPr>
          <a:lstStyle/>
          <a:p>
            <a:pPr>
              <a:spcBef>
                <a:spcPts val="0"/>
              </a:spcBef>
              <a:buNone/>
            </a:pPr>
            <a:fld id="{00000000-1234-1234-1234-123412341234}" type="slidenum">
              <a:rPr lang="ja"/>
              <a:t>‹#›</a:t>
            </a:fld>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2" name="Shape 72"/>
        <p:cNvGrpSpPr/>
        <p:nvPr/>
      </p:nvGrpSpPr>
      <p:grpSpPr>
        <a:xfrm>
          <a:off y="0" x="0"/>
          <a:ext cy="0" cx="0"/>
          <a:chOff y="0" x="0"/>
          <a:chExt cy="0" cx="0"/>
        </a:xfrm>
      </p:grpSpPr>
      <p:sp>
        <p:nvSpPr>
          <p:cNvPr id="73" name="Shape 73"/>
          <p:cNvSpPr/>
          <p:nvPr/>
        </p:nvSpPr>
        <p:spPr>
          <a:xfrm>
            <a:off y="2020575" x="876262"/>
            <a:ext cy="2902499" cx="3732900"/>
          </a:xfrm>
          <a:prstGeom prst="roundRect">
            <a:avLst>
              <a:gd fmla="val 16667" name="adj"/>
            </a:avLst>
          </a:prstGeom>
          <a:solidFill>
            <a:srgbClr val="B6D7A8"/>
          </a:solidFill>
          <a:ln w="19050" cap="flat">
            <a:solidFill>
              <a:srgbClr val="B6D7A8"/>
            </a:solidFill>
            <a:prstDash val="solid"/>
            <a:round/>
            <a:headEnd w="med" len="med" type="none"/>
            <a:tailEnd w="med" len="med" type="none"/>
          </a:ln>
        </p:spPr>
        <p:txBody>
          <a:bodyPr bIns="91425" rIns="91425" lIns="91425" tIns="91425" anchor="ctr" anchorCtr="0">
            <a:noAutofit/>
          </a:bodyPr>
          <a:lstStyle/>
          <a:p>
            <a:pPr algn="ctr" rtl="0" lvl="0">
              <a:spcBef>
                <a:spcPts val="0"/>
              </a:spcBef>
              <a:buNone/>
            </a:pPr>
            <a:r>
              <a:rPr b="1" sz="2400" lang="ja">
                <a:latin typeface="HiraMaruProN-W4"/>
                <a:ea typeface="HiraMaruProN-W4"/>
                <a:cs typeface="HiraMaruProN-W4"/>
                <a:sym typeface="HiraMaruProN-W4"/>
              </a:rPr>
              <a:t>対話型問題</a:t>
            </a:r>
          </a:p>
          <a:p>
            <a:pPr algn="ctr" rtl="0" lvl="0">
              <a:spcBef>
                <a:spcPts val="0"/>
              </a:spcBef>
              <a:buNone/>
            </a:pPr>
            <a:r>
              <a:t/>
            </a:r>
            <a:endParaRPr b="1" sz="2400">
              <a:latin typeface="HiraMaruProN-W4"/>
              <a:ea typeface="HiraMaruProN-W4"/>
              <a:cs typeface="HiraMaruProN-W4"/>
              <a:sym typeface="HiraMaruProN-W4"/>
            </a:endParaRPr>
          </a:p>
          <a:p>
            <a:pPr algn="ctr" rtl="0" lvl="0">
              <a:spcBef>
                <a:spcPts val="0"/>
              </a:spcBef>
              <a:buNone/>
            </a:pPr>
            <a:r>
              <a:t/>
            </a:r>
            <a:endParaRPr b="1" sz="2400">
              <a:latin typeface="HiraMaruProN-W4"/>
              <a:ea typeface="HiraMaruProN-W4"/>
              <a:cs typeface="HiraMaruProN-W4"/>
              <a:sym typeface="HiraMaruProN-W4"/>
            </a:endParaRPr>
          </a:p>
          <a:p>
            <a:pPr algn="ctr" rtl="0" lvl="0">
              <a:spcBef>
                <a:spcPts val="0"/>
              </a:spcBef>
              <a:buNone/>
            </a:pPr>
            <a:r>
              <a:t/>
            </a:r>
            <a:endParaRPr b="1" sz="2400">
              <a:latin typeface="HiraMaruProN-W4"/>
              <a:ea typeface="HiraMaruProN-W4"/>
              <a:cs typeface="HiraMaruProN-W4"/>
              <a:sym typeface="HiraMaruProN-W4"/>
            </a:endParaRPr>
          </a:p>
          <a:p>
            <a:pPr algn="ctr" rtl="0" lvl="0">
              <a:spcBef>
                <a:spcPts val="0"/>
              </a:spcBef>
              <a:buNone/>
            </a:pPr>
            <a:r>
              <a:t/>
            </a:r>
            <a:endParaRPr b="1" sz="2400">
              <a:latin typeface="HiraMaruProN-W4"/>
              <a:ea typeface="HiraMaruProN-W4"/>
              <a:cs typeface="HiraMaruProN-W4"/>
              <a:sym typeface="HiraMaruProN-W4"/>
            </a:endParaRPr>
          </a:p>
          <a:p>
            <a:pPr algn="ctr" rtl="0" lvl="0">
              <a:spcBef>
                <a:spcPts val="0"/>
              </a:spcBef>
              <a:buNone/>
            </a:pPr>
            <a:r>
              <a:t/>
            </a:r>
            <a:endParaRPr b="1" sz="2400">
              <a:latin typeface="HiraMaruProN-W4"/>
              <a:ea typeface="HiraMaruProN-W4"/>
              <a:cs typeface="HiraMaruProN-W4"/>
              <a:sym typeface="HiraMaruProN-W4"/>
            </a:endParaRPr>
          </a:p>
          <a:p>
            <a:pPr algn="ctr" rtl="0" lvl="0">
              <a:spcBef>
                <a:spcPts val="0"/>
              </a:spcBef>
              <a:buNone/>
            </a:pPr>
            <a:r>
              <a:t/>
            </a:r>
            <a:endParaRPr b="1" sz="2400">
              <a:latin typeface="HiraMaruProN-W4"/>
              <a:ea typeface="HiraMaruProN-W4"/>
              <a:cs typeface="HiraMaruProN-W4"/>
              <a:sym typeface="HiraMaruProN-W4"/>
            </a:endParaRPr>
          </a:p>
        </p:txBody>
      </p:sp>
      <p:sp>
        <p:nvSpPr>
          <p:cNvPr id="74" name="Shape 74"/>
          <p:cNvSpPr/>
          <p:nvPr/>
        </p:nvSpPr>
        <p:spPr>
          <a:xfrm>
            <a:off y="1962275" x="4609237"/>
            <a:ext cy="2902499" cx="3658499"/>
          </a:xfrm>
          <a:prstGeom prst="roundRect">
            <a:avLst>
              <a:gd fmla="val 16667" name="adj"/>
            </a:avLst>
          </a:prstGeom>
          <a:solidFill>
            <a:schemeClr val="accent2"/>
          </a:solidFill>
          <a:ln w="19050" cap="flat">
            <a:solidFill>
              <a:schemeClr val="accent2"/>
            </a:solidFill>
            <a:prstDash val="solid"/>
            <a:round/>
            <a:headEnd w="med" len="med" type="none"/>
            <a:tailEnd w="med" len="med" type="none"/>
          </a:ln>
        </p:spPr>
        <p:txBody>
          <a:bodyPr bIns="91425" rIns="91425" lIns="91425" tIns="91425" anchor="ctr" anchorCtr="0">
            <a:noAutofit/>
          </a:bodyPr>
          <a:lstStyle/>
          <a:p>
            <a:pPr algn="ctr" rtl="0" lvl="0">
              <a:spcBef>
                <a:spcPts val="0"/>
              </a:spcBef>
              <a:buNone/>
            </a:pPr>
            <a:r>
              <a:rPr b="1" sz="2400" lang="ja">
                <a:latin typeface="HiraMaruProN-W4"/>
                <a:ea typeface="HiraMaruProN-W4"/>
                <a:cs typeface="HiraMaruProN-W4"/>
                <a:sym typeface="HiraMaruProN-W4"/>
              </a:rPr>
              <a:t>非対話型問題</a:t>
            </a:r>
          </a:p>
          <a:p>
            <a:pPr algn="ctr" rtl="0" lvl="0">
              <a:spcBef>
                <a:spcPts val="0"/>
              </a:spcBef>
              <a:buNone/>
            </a:pPr>
            <a:r>
              <a:t/>
            </a:r>
            <a:endParaRPr b="1" sz="3000">
              <a:latin typeface="HiraMaruProN-W4"/>
              <a:ea typeface="HiraMaruProN-W4"/>
              <a:cs typeface="HiraMaruProN-W4"/>
              <a:sym typeface="HiraMaruProN-W4"/>
            </a:endParaRPr>
          </a:p>
          <a:p>
            <a:pPr algn="ctr" rtl="0" lvl="0">
              <a:spcBef>
                <a:spcPts val="0"/>
              </a:spcBef>
              <a:buNone/>
            </a:pPr>
            <a:r>
              <a:t/>
            </a:r>
            <a:endParaRPr b="1" sz="3000">
              <a:latin typeface="HiraMaruProN-W4"/>
              <a:ea typeface="HiraMaruProN-W4"/>
              <a:cs typeface="HiraMaruProN-W4"/>
              <a:sym typeface="HiraMaruProN-W4"/>
            </a:endParaRPr>
          </a:p>
          <a:p>
            <a:pPr algn="ctr" rtl="0" lvl="0">
              <a:spcBef>
                <a:spcPts val="0"/>
              </a:spcBef>
              <a:buNone/>
            </a:pPr>
            <a:r>
              <a:t/>
            </a:r>
            <a:endParaRPr b="1" sz="3000">
              <a:latin typeface="HiraMaruProN-W4"/>
              <a:ea typeface="HiraMaruProN-W4"/>
              <a:cs typeface="HiraMaruProN-W4"/>
              <a:sym typeface="HiraMaruProN-W4"/>
            </a:endParaRPr>
          </a:p>
          <a:p>
            <a:pPr algn="ctr" rtl="0" lvl="0">
              <a:spcBef>
                <a:spcPts val="0"/>
              </a:spcBef>
              <a:buNone/>
            </a:pPr>
            <a:r>
              <a:t/>
            </a:r>
            <a:endParaRPr b="1" sz="3000">
              <a:latin typeface="HiraMaruProN-W4"/>
              <a:ea typeface="HiraMaruProN-W4"/>
              <a:cs typeface="HiraMaruProN-W4"/>
              <a:sym typeface="HiraMaruProN-W4"/>
            </a:endParaRPr>
          </a:p>
          <a:p>
            <a:pPr algn="ctr" rtl="0" lvl="0">
              <a:spcBef>
                <a:spcPts val="0"/>
              </a:spcBef>
              <a:buNone/>
            </a:pPr>
            <a:r>
              <a:t/>
            </a:r>
            <a:endParaRPr b="1" sz="3000">
              <a:latin typeface="HiraMaruProN-W4"/>
              <a:ea typeface="HiraMaruProN-W4"/>
              <a:cs typeface="HiraMaruProN-W4"/>
              <a:sym typeface="HiraMaruProN-W4"/>
            </a:endParaRPr>
          </a:p>
        </p:txBody>
      </p:sp>
      <p:sp>
        <p:nvSpPr>
          <p:cNvPr id="75" name="Shape 75"/>
          <p:cNvSpPr txBox="1"/>
          <p:nvPr>
            <p:ph type="title"/>
          </p:nvPr>
        </p:nvSpPr>
        <p:spPr>
          <a:xfrm>
            <a:off y="69675" x="457200"/>
            <a:ext cy="685799" cx="8229600"/>
          </a:xfrm>
          <a:prstGeom prst="rect">
            <a:avLst/>
          </a:prstGeom>
        </p:spPr>
        <p:txBody>
          <a:bodyPr bIns="91425" rIns="91425" lIns="91425" tIns="91425" anchor="b" anchorCtr="0">
            <a:noAutofit/>
          </a:bodyPr>
          <a:lstStyle/>
          <a:p>
            <a:pPr rtl="0" lvl="0">
              <a:spcBef>
                <a:spcPts val="0"/>
              </a:spcBef>
              <a:buNone/>
            </a:pPr>
            <a:r>
              <a:rPr lang="ja">
                <a:latin typeface="HiraMaruPro-W4"/>
                <a:ea typeface="HiraMaruPro-W4"/>
                <a:cs typeface="HiraMaruPro-W4"/>
                <a:sym typeface="HiraMaruPro-W4"/>
              </a:rPr>
              <a:t>1.はじめに</a:t>
            </a:r>
          </a:p>
        </p:txBody>
      </p:sp>
      <p:sp>
        <p:nvSpPr>
          <p:cNvPr id="76" name="Shape 76"/>
          <p:cNvSpPr txBox="1"/>
          <p:nvPr/>
        </p:nvSpPr>
        <p:spPr>
          <a:xfrm>
            <a:off y="565950" x="1305350"/>
            <a:ext cy="491700" cx="7748700"/>
          </a:xfrm>
          <a:prstGeom prst="rect">
            <a:avLst/>
          </a:prstGeom>
          <a:noFill/>
          <a:ln>
            <a:noFill/>
          </a:ln>
        </p:spPr>
        <p:txBody>
          <a:bodyPr bIns="91425" rIns="91425" lIns="91425" tIns="91425" anchor="t" anchorCtr="0">
            <a:noAutofit/>
          </a:bodyPr>
          <a:lstStyle/>
          <a:p>
            <a:pPr rtl="0" lvl="0">
              <a:spcBef>
                <a:spcPts val="0"/>
              </a:spcBef>
              <a:buNone/>
            </a:pPr>
            <a:r>
              <a:rPr b="1" sz="3000" lang="ja">
                <a:solidFill>
                  <a:srgbClr val="FFFFFF"/>
                </a:solidFill>
                <a:latin typeface="HiraMaruPro-W4"/>
                <a:ea typeface="HiraMaruPro-W4"/>
                <a:cs typeface="HiraMaruPro-W4"/>
                <a:sym typeface="HiraMaruPro-W4"/>
              </a:rPr>
              <a:t>-1.1 ビーバーコンテストとは？</a:t>
            </a:r>
          </a:p>
        </p:txBody>
      </p:sp>
      <p:sp>
        <p:nvSpPr>
          <p:cNvPr id="77" name="Shape 77"/>
          <p:cNvSpPr/>
          <p:nvPr/>
        </p:nvSpPr>
        <p:spPr>
          <a:xfrm flipH="1">
            <a:off y="2611975" x="876250"/>
            <a:ext cy="2307300" cx="7391399"/>
          </a:xfrm>
          <a:prstGeom prst="round2SameRect">
            <a:avLst>
              <a:gd fmla="val 0" name="adj1"/>
              <a:gd fmla="val 16538" name="adj2"/>
            </a:avLst>
          </a:prstGeom>
          <a:solidFill>
            <a:srgbClr val="B6D7A8"/>
          </a:solidFill>
          <a:ln w="19050" cap="flat">
            <a:solidFill>
              <a:srgbClr val="B6D7A8"/>
            </a:solidFill>
            <a:prstDash val="solid"/>
            <a:round/>
            <a:headEnd w="med" len="med" type="none"/>
            <a:tailEnd w="med" len="med" type="none"/>
          </a:ln>
        </p:spPr>
        <p:txBody>
          <a:bodyPr bIns="91425" rIns="91425" lIns="91425" tIns="91425" anchor="ctr" anchorCtr="0">
            <a:noAutofit/>
          </a:bodyPr>
          <a:lstStyle/>
          <a:p>
            <a:pPr rtl="0" lvl="0">
              <a:spcBef>
                <a:spcPts val="600"/>
              </a:spcBef>
              <a:buClr>
                <a:schemeClr val="dk1"/>
              </a:buClr>
              <a:buSzPct val="47826"/>
              <a:buFont typeface="Arial"/>
              <a:buNone/>
            </a:pPr>
            <a:r>
              <a:rPr b="1" sz="2300" lang="ja">
                <a:solidFill>
                  <a:schemeClr val="dk1"/>
                </a:solidFill>
                <a:latin typeface="HiraMaruPro-W4"/>
                <a:ea typeface="HiraMaruPro-W4"/>
                <a:cs typeface="HiraMaruPro-W4"/>
                <a:sym typeface="HiraMaruPro-W4"/>
              </a:rPr>
              <a:t>解答を選択するのではなく</a:t>
            </a:r>
          </a:p>
          <a:p>
            <a:pPr rtl="0">
              <a:spcBef>
                <a:spcPts val="600"/>
              </a:spcBef>
              <a:buNone/>
            </a:pPr>
            <a:r>
              <a:rPr b="1" sz="2200" lang="ja">
                <a:solidFill>
                  <a:schemeClr val="dk1"/>
                </a:solidFill>
                <a:latin typeface="HiraMaruPro-W4"/>
                <a:ea typeface="HiraMaruPro-W4"/>
                <a:cs typeface="HiraMaruPro-W4"/>
                <a:sym typeface="HiraMaruPro-W4"/>
              </a:rPr>
              <a:t>参加者がオブジェクトを操作しその場で試行錯誤でき</a:t>
            </a:r>
          </a:p>
          <a:p>
            <a:pPr rtl="0" lvl="0">
              <a:spcBef>
                <a:spcPts val="600"/>
              </a:spcBef>
              <a:buNone/>
            </a:pPr>
            <a:r>
              <a:rPr b="1" sz="2200" lang="ja">
                <a:solidFill>
                  <a:schemeClr val="dk1"/>
                </a:solidFill>
                <a:latin typeface="HiraMaruPro-W4"/>
                <a:ea typeface="HiraMaruPro-W4"/>
                <a:cs typeface="HiraMaruPro-W4"/>
                <a:sym typeface="HiraMaruPro-W4"/>
              </a:rPr>
              <a:t>それが解答になるもの</a:t>
            </a:r>
          </a:p>
        </p:txBody>
      </p:sp>
      <p:sp>
        <p:nvSpPr>
          <p:cNvPr id="78" name="Shape 78"/>
          <p:cNvSpPr txBox="1"/>
          <p:nvPr/>
        </p:nvSpPr>
        <p:spPr>
          <a:xfrm>
            <a:off y="1267525" x="876300"/>
            <a:ext cy="551099" cx="5305499"/>
          </a:xfrm>
          <a:prstGeom prst="rect">
            <a:avLst/>
          </a:prstGeom>
          <a:noFill/>
          <a:ln>
            <a:noFill/>
          </a:ln>
        </p:spPr>
        <p:txBody>
          <a:bodyPr bIns="91425" rIns="91425" lIns="91425" tIns="91425" anchor="ctr" anchorCtr="0">
            <a:noAutofit/>
          </a:bodyPr>
          <a:lstStyle/>
          <a:p>
            <a:pPr rtl="0" lvl="0">
              <a:spcBef>
                <a:spcPts val="0"/>
              </a:spcBef>
              <a:buNone/>
            </a:pPr>
            <a:r>
              <a:rPr b="1" sz="2400" lang="ja">
                <a:solidFill>
                  <a:schemeClr val="dk1"/>
                </a:solidFill>
                <a:latin typeface="HiraMaruProN-W4"/>
                <a:ea typeface="HiraMaruProN-W4"/>
                <a:cs typeface="HiraMaruProN-W4"/>
                <a:sym typeface="HiraMaruProN-W4"/>
              </a:rPr>
              <a:t>~ビーバコンテスト問題 出題の形式~</a:t>
            </a:r>
          </a:p>
        </p:txBody>
      </p:sp>
      <p:sp>
        <p:nvSpPr>
          <p:cNvPr id="79" name="Shape 79"/>
          <p:cNvSpPr txBox="1"/>
          <p:nvPr>
            <p:ph idx="12" type="sldNum"/>
          </p:nvPr>
        </p:nvSpPr>
        <p:spPr>
          <a:xfrm>
            <a:off y="4749850" x="8556791"/>
            <a:ext cy="393600" cx="548699"/>
          </a:xfrm>
          <a:prstGeom prst="rect">
            <a:avLst/>
          </a:prstGeom>
        </p:spPr>
        <p:txBody>
          <a:bodyPr bIns="91425" rIns="91425" lIns="91425" tIns="91425" anchor="ctr" anchorCtr="0">
            <a:noAutofit/>
          </a:bodyPr>
          <a:lstStyle/>
          <a:p>
            <a:pPr rtl="0" lvl="0">
              <a:spcBef>
                <a:spcPts val="0"/>
              </a:spcBef>
              <a:buNone/>
            </a:pPr>
            <a:fld id="{00000000-1234-1234-1234-123412341234}" type="slidenum">
              <a:rPr lang="ja"/>
              <a:t>‹#›</a:t>
            </a:fld>
          </a:p>
        </p:txBody>
      </p:sp>
      <p:sp>
        <p:nvSpPr>
          <p:cNvPr id="80" name="Shape 80"/>
          <p:cNvSpPr/>
          <p:nvPr/>
        </p:nvSpPr>
        <p:spPr>
          <a:xfrm flipH="1">
            <a:off y="2611975" x="876250"/>
            <a:ext cy="2307300" cx="7391399"/>
          </a:xfrm>
          <a:prstGeom prst="round2SameRect">
            <a:avLst>
              <a:gd fmla="val 0" name="adj1"/>
              <a:gd fmla="val 16538" name="adj2"/>
            </a:avLst>
          </a:prstGeom>
          <a:solidFill>
            <a:schemeClr val="accent2"/>
          </a:solidFill>
          <a:ln w="19050" cap="flat">
            <a:solidFill>
              <a:schemeClr val="accent2"/>
            </a:solidFill>
            <a:prstDash val="solid"/>
            <a:round/>
            <a:headEnd w="med" len="med" type="none"/>
            <a:tailEnd w="med" len="med" type="none"/>
          </a:ln>
        </p:spPr>
        <p:txBody>
          <a:bodyPr bIns="91425" rIns="91425" lIns="91425" tIns="91425" anchor="ctr" anchorCtr="0">
            <a:noAutofit/>
          </a:bodyPr>
          <a:lstStyle/>
          <a:p>
            <a:pPr rtl="0" lvl="0">
              <a:lnSpc>
                <a:spcPct val="115000"/>
              </a:lnSpc>
              <a:spcBef>
                <a:spcPts val="0"/>
              </a:spcBef>
              <a:buNone/>
            </a:pPr>
            <a:r>
              <a:t/>
            </a:r>
            <a:endParaRPr b="1" sz="2400">
              <a:solidFill>
                <a:schemeClr val="dk1"/>
              </a:solidFill>
              <a:latin typeface="HiraMaruPro-W4"/>
              <a:ea typeface="HiraMaruPro-W4"/>
              <a:cs typeface="HiraMaruPro-W4"/>
              <a:sym typeface="HiraMaruPro-W4"/>
            </a:endParaRPr>
          </a:p>
          <a:p>
            <a:pPr rtl="0" lvl="0">
              <a:lnSpc>
                <a:spcPct val="115000"/>
              </a:lnSpc>
              <a:spcBef>
                <a:spcPts val="0"/>
              </a:spcBef>
              <a:buClr>
                <a:schemeClr val="dk1"/>
              </a:buClr>
              <a:buSzPct val="45833"/>
              <a:buFont typeface="Arial"/>
              <a:buNone/>
            </a:pPr>
            <a:r>
              <a:rPr b="1" sz="2400" lang="ja">
                <a:solidFill>
                  <a:schemeClr val="dk1"/>
                </a:solidFill>
                <a:latin typeface="HiraMaruPro-W4"/>
                <a:ea typeface="HiraMaruPro-W4"/>
                <a:cs typeface="HiraMaruPro-W4"/>
                <a:sym typeface="HiraMaruPro-W4"/>
              </a:rPr>
              <a:t>選択型：参加者は選択肢から解答を選ぶ形式</a:t>
            </a:r>
          </a:p>
          <a:p>
            <a:pPr rtl="0" lvl="0">
              <a:lnSpc>
                <a:spcPct val="115000"/>
              </a:lnSpc>
              <a:spcBef>
                <a:spcPts val="0"/>
              </a:spcBef>
              <a:buClr>
                <a:schemeClr val="dk1"/>
              </a:buClr>
              <a:buSzPct val="45833"/>
              <a:buFont typeface="Arial"/>
              <a:buNone/>
            </a:pPr>
            <a:r>
              <a:rPr b="1" sz="2400" lang="ja">
                <a:solidFill>
                  <a:schemeClr val="dk1"/>
                </a:solidFill>
                <a:latin typeface="HiraMaruPro-W4"/>
                <a:ea typeface="HiraMaruPro-W4"/>
                <a:cs typeface="HiraMaruPro-W4"/>
                <a:sym typeface="HiraMaruPro-W4"/>
              </a:rPr>
              <a:t>文字列入力型：文字列を入力し解答する形式</a:t>
            </a:r>
          </a:p>
          <a:p>
            <a:pPr rtl="0" lvl="0">
              <a:spcBef>
                <a:spcPts val="600"/>
              </a:spcBef>
              <a:buNone/>
            </a:pPr>
            <a:r>
              <a:t/>
            </a:r>
            <a:endParaRPr b="1" sz="2300">
              <a:solidFill>
                <a:schemeClr val="dk1"/>
              </a:solidFill>
              <a:latin typeface="HiraMaruPro-W4"/>
              <a:ea typeface="HiraMaruPro-W4"/>
              <a:cs typeface="HiraMaruPro-W4"/>
              <a:sym typeface="HiraMaruPro-W4"/>
            </a:endParaRPr>
          </a:p>
        </p:txBody>
      </p:sp>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80"/>
                                        </p:tgtEl>
                                        <p:attrNameLst>
                                          <p:attrName>style.visibility</p:attrName>
                                        </p:attrNameLst>
                                      </p:cBhvr>
                                      <p:to>
                                        <p:strVal val="visible"/>
                                      </p:to>
                                    </p:set>
                                    <p:animEffect transition="in" filter="fade">
                                      <p:cBhvr>
                                        <p:cTn dur="500"/>
                                        <p:tgtEl>
                                          <p:spTgt spid="8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4" name="Shape 84"/>
        <p:cNvGrpSpPr/>
        <p:nvPr/>
      </p:nvGrpSpPr>
      <p:grpSpPr>
        <a:xfrm>
          <a:off y="0" x="0"/>
          <a:ext cy="0" cx="0"/>
          <a:chOff y="0" x="0"/>
          <a:chExt cy="0" cx="0"/>
        </a:xfrm>
      </p:grpSpPr>
      <p:sp>
        <p:nvSpPr>
          <p:cNvPr id="85" name="Shape 85"/>
          <p:cNvSpPr/>
          <p:nvPr/>
        </p:nvSpPr>
        <p:spPr>
          <a:xfrm>
            <a:off y="3163537" x="178500"/>
            <a:ext cy="1851899" cx="8347199"/>
          </a:xfrm>
          <a:prstGeom prst="roundRect">
            <a:avLst>
              <a:gd fmla="val 16667" name="adj"/>
            </a:avLst>
          </a:prstGeom>
          <a:noFill/>
          <a:ln w="38100" cap="flat">
            <a:solidFill>
              <a:schemeClr val="accent6"/>
            </a:solidFill>
            <a:prstDash val="solid"/>
            <a:round/>
            <a:headEnd w="med" len="med" type="none"/>
            <a:tailEnd w="med" len="med" type="none"/>
          </a:ln>
        </p:spPr>
        <p:txBody>
          <a:bodyPr bIns="91425" rIns="91425" lIns="91425" tIns="91425" anchor="ctr" anchorCtr="0">
            <a:noAutofit/>
          </a:bodyPr>
          <a:lstStyle/>
          <a:p>
            <a:pPr>
              <a:spcBef>
                <a:spcPts val="0"/>
              </a:spcBef>
              <a:buNone/>
            </a:pPr>
            <a:r>
              <a:t/>
            </a:r>
            <a:endParaRPr/>
          </a:p>
        </p:txBody>
      </p:sp>
      <p:sp>
        <p:nvSpPr>
          <p:cNvPr id="86" name="Shape 86"/>
          <p:cNvSpPr txBox="1"/>
          <p:nvPr>
            <p:ph idx="1" type="body"/>
          </p:nvPr>
        </p:nvSpPr>
        <p:spPr>
          <a:xfrm>
            <a:off y="1123725" x="-252900"/>
            <a:ext cy="3725699" cx="9649799"/>
          </a:xfrm>
          <a:prstGeom prst="rect">
            <a:avLst/>
          </a:prstGeom>
        </p:spPr>
        <p:txBody>
          <a:bodyPr bIns="91425" rIns="91425" lIns="91425" tIns="91425" anchor="t" anchorCtr="0">
            <a:noAutofit/>
          </a:bodyPr>
          <a:lstStyle/>
          <a:p>
            <a:pPr algn="ctr" rtl="0" lvl="0">
              <a:spcBef>
                <a:spcPts val="0"/>
              </a:spcBef>
              <a:buNone/>
            </a:pPr>
            <a:r>
              <a:rPr b="1" sz="2000" lang="ja">
                <a:solidFill>
                  <a:srgbClr val="252525"/>
                </a:solidFill>
                <a:latin typeface="HiraMaruPro-W4"/>
                <a:ea typeface="HiraMaruPro-W4"/>
                <a:cs typeface="HiraMaruPro-W4"/>
                <a:sym typeface="HiraMaruPro-W4"/>
              </a:rPr>
              <a:t>現在ビーバーコンテスト情報ページで提供している情報/コンテンツの紹介</a:t>
            </a:r>
          </a:p>
        </p:txBody>
      </p:sp>
      <p:grpSp>
        <p:nvGrpSpPr>
          <p:cNvPr id="87" name="Shape 87"/>
          <p:cNvGrpSpPr/>
          <p:nvPr/>
        </p:nvGrpSpPr>
        <p:grpSpPr>
          <a:xfrm>
            <a:off y="1854550" x="457200"/>
            <a:ext cy="1250962" cx="7186799"/>
            <a:chOff y="3205012" x="398575"/>
            <a:chExt cy="1250962" cx="7186799"/>
          </a:xfrm>
        </p:grpSpPr>
        <p:sp>
          <p:nvSpPr>
            <p:cNvPr id="88" name="Shape 88"/>
            <p:cNvSpPr/>
            <p:nvPr/>
          </p:nvSpPr>
          <p:spPr>
            <a:xfrm>
              <a:off y="3593475" x="787075"/>
              <a:ext cy="862499" cx="6798299"/>
            </a:xfrm>
            <a:prstGeom prst="roundRect">
              <a:avLst>
                <a:gd fmla="val 16667" name="adj"/>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algn="ctr" rtl="0" lvl="0">
                <a:lnSpc>
                  <a:spcPct val="100000"/>
                </a:lnSpc>
                <a:spcBef>
                  <a:spcPts val="600"/>
                </a:spcBef>
                <a:buNone/>
              </a:pPr>
              <a:r>
                <a:t/>
              </a:r>
              <a:endParaRPr b="1" sz="2400">
                <a:latin typeface="HiraMaruPro-W4"/>
                <a:ea typeface="HiraMaruPro-W4"/>
                <a:cs typeface="HiraMaruPro-W4"/>
                <a:sym typeface="HiraMaruPro-W4"/>
              </a:endParaRPr>
            </a:p>
            <a:p>
              <a:pPr algn="ctr" rtl="0" lvl="0">
                <a:lnSpc>
                  <a:spcPct val="100000"/>
                </a:lnSpc>
                <a:spcBef>
                  <a:spcPts val="600"/>
                </a:spcBef>
                <a:buClr>
                  <a:schemeClr val="dk1"/>
                </a:buClr>
                <a:buSzPct val="45833"/>
                <a:buFont typeface="Arial"/>
                <a:buNone/>
              </a:pPr>
              <a:r>
                <a:rPr b="1" sz="2400" lang="ja">
                  <a:latin typeface="HiraMaruPro-W4"/>
                  <a:ea typeface="HiraMaruPro-W4"/>
                  <a:cs typeface="HiraMaruPro-W4"/>
                  <a:sym typeface="HiraMaruPro-W4"/>
                </a:rPr>
                <a:t>年度ごとにまとめられた過去問を閲覧できる</a:t>
              </a:r>
            </a:p>
            <a:p>
              <a:pPr rtl="0" lvl="0">
                <a:spcBef>
                  <a:spcPts val="0"/>
                </a:spcBef>
                <a:buNone/>
              </a:pPr>
              <a:r>
                <a:t/>
              </a:r>
              <a:endParaRPr b="1">
                <a:latin typeface="HiraMaruPro-W4"/>
                <a:ea typeface="HiraMaruPro-W4"/>
                <a:cs typeface="HiraMaruPro-W4"/>
                <a:sym typeface="HiraMaruPro-W4"/>
              </a:endParaRPr>
            </a:p>
          </p:txBody>
        </p:sp>
        <p:sp>
          <p:nvSpPr>
            <p:cNvPr id="89" name="Shape 89"/>
            <p:cNvSpPr/>
            <p:nvPr/>
          </p:nvSpPr>
          <p:spPr>
            <a:xfrm>
              <a:off y="3205012" x="398575"/>
              <a:ext cy="621600" cx="2205000"/>
            </a:xfrm>
            <a:prstGeom prst="roundRect">
              <a:avLst>
                <a:gd fmla="val 16667" name="adj"/>
              </a:avLst>
            </a:prstGeom>
            <a:solidFill>
              <a:schemeClr val="dk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algn="ctr" rtl="0" lvl="0">
                <a:spcBef>
                  <a:spcPts val="0"/>
                </a:spcBef>
                <a:buNone/>
              </a:pPr>
              <a:r>
                <a:rPr b="1" sz="2400" lang="ja">
                  <a:solidFill>
                    <a:srgbClr val="FFFFFF"/>
                  </a:solidFill>
                  <a:latin typeface="HiraMaruPro-W4"/>
                  <a:ea typeface="HiraMaruPro-W4"/>
                  <a:cs typeface="HiraMaruPro-W4"/>
                  <a:sym typeface="HiraMaruPro-W4"/>
                </a:rPr>
                <a:t>過去問ページ</a:t>
              </a:r>
            </a:p>
          </p:txBody>
        </p:sp>
      </p:grpSp>
      <p:grpSp>
        <p:nvGrpSpPr>
          <p:cNvPr id="90" name="Shape 90"/>
          <p:cNvGrpSpPr/>
          <p:nvPr/>
        </p:nvGrpSpPr>
        <p:grpSpPr>
          <a:xfrm>
            <a:off y="3275775" x="457200"/>
            <a:ext cy="1627424" cx="7186799"/>
            <a:chOff y="3090350" x="398575"/>
            <a:chExt cy="1627424" cx="7186799"/>
          </a:xfrm>
        </p:grpSpPr>
        <p:sp>
          <p:nvSpPr>
            <p:cNvPr id="91" name="Shape 91"/>
            <p:cNvSpPr/>
            <p:nvPr/>
          </p:nvSpPr>
          <p:spPr>
            <a:xfrm>
              <a:off y="3466775" x="787075"/>
              <a:ext cy="1250999" cx="6798299"/>
            </a:xfrm>
            <a:prstGeom prst="roundRect">
              <a:avLst>
                <a:gd fmla="val 16667" name="adj"/>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algn="l" rtl="0" lvl="0">
                <a:lnSpc>
                  <a:spcPct val="100000"/>
                </a:lnSpc>
                <a:spcBef>
                  <a:spcPts val="600"/>
                </a:spcBef>
                <a:buNone/>
              </a:pPr>
              <a:r>
                <a:t/>
              </a:r>
              <a:endParaRPr b="1" sz="2400">
                <a:latin typeface="HiraMaruPro-W4"/>
                <a:ea typeface="HiraMaruPro-W4"/>
                <a:cs typeface="HiraMaruPro-W4"/>
                <a:sym typeface="HiraMaruPro-W4"/>
              </a:endParaRPr>
            </a:p>
            <a:p>
              <a:pPr algn="l" rtl="0" lvl="0">
                <a:lnSpc>
                  <a:spcPct val="100000"/>
                </a:lnSpc>
                <a:spcBef>
                  <a:spcPts val="600"/>
                </a:spcBef>
                <a:buNone/>
              </a:pPr>
              <a:r>
                <a:rPr b="1" sz="2400" lang="ja">
                  <a:latin typeface="HiraMaruPro-W4"/>
                  <a:ea typeface="HiraMaruPro-W4"/>
                  <a:cs typeface="HiraMaruPro-W4"/>
                  <a:sym typeface="HiraMaruPro-W4"/>
                </a:rPr>
                <a:t>実際に問題を解き、その場で解答が確認できる</a:t>
              </a:r>
            </a:p>
            <a:p>
              <a:pPr algn="l" rtl="0" lvl="0">
                <a:lnSpc>
                  <a:spcPct val="100000"/>
                </a:lnSpc>
                <a:spcBef>
                  <a:spcPts val="600"/>
                </a:spcBef>
                <a:buNone/>
              </a:pPr>
              <a:r>
                <a:rPr b="1" sz="2400" lang="ja">
                  <a:latin typeface="HiraMaruPro-W4"/>
                  <a:ea typeface="HiraMaruPro-W4"/>
                  <a:cs typeface="HiraMaruPro-W4"/>
                  <a:sym typeface="HiraMaruPro-W4"/>
                </a:rPr>
                <a:t>2014年度から提供された</a:t>
              </a:r>
            </a:p>
            <a:p>
              <a:pPr rtl="0" lvl="0">
                <a:spcBef>
                  <a:spcPts val="0"/>
                </a:spcBef>
                <a:buNone/>
              </a:pPr>
              <a:r>
                <a:t/>
              </a:r>
              <a:endParaRPr b="1">
                <a:latin typeface="HiraMaruPro-W4"/>
                <a:ea typeface="HiraMaruPro-W4"/>
                <a:cs typeface="HiraMaruPro-W4"/>
                <a:sym typeface="HiraMaruPro-W4"/>
              </a:endParaRPr>
            </a:p>
          </p:txBody>
        </p:sp>
        <p:sp>
          <p:nvSpPr>
            <p:cNvPr id="92" name="Shape 92"/>
            <p:cNvSpPr/>
            <p:nvPr/>
          </p:nvSpPr>
          <p:spPr>
            <a:xfrm>
              <a:off y="3090350" x="398575"/>
              <a:ext cy="621600" cx="4666500"/>
            </a:xfrm>
            <a:prstGeom prst="roundRect">
              <a:avLst>
                <a:gd fmla="val 16667" name="adj"/>
              </a:avLst>
            </a:prstGeom>
            <a:solidFill>
              <a:schemeClr val="dk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rtl="0" lvl="0">
                <a:spcBef>
                  <a:spcPts val="0"/>
                </a:spcBef>
                <a:buNone/>
              </a:pPr>
              <a:r>
                <a:rPr b="1" sz="2400" lang="ja">
                  <a:solidFill>
                    <a:srgbClr val="FFFFFF"/>
                  </a:solidFill>
                  <a:latin typeface="HiraMaruPro-W4"/>
                  <a:ea typeface="HiraMaruPro-W4"/>
                  <a:cs typeface="HiraMaruPro-W4"/>
                  <a:sym typeface="HiraMaruPro-W4"/>
                </a:rPr>
                <a:t>「チャレンジしよう！」ページ</a:t>
              </a:r>
            </a:p>
          </p:txBody>
        </p:sp>
      </p:grpSp>
      <p:sp>
        <p:nvSpPr>
          <p:cNvPr id="93" name="Shape 93"/>
          <p:cNvSpPr txBox="1"/>
          <p:nvPr>
            <p:ph type="title"/>
          </p:nvPr>
        </p:nvSpPr>
        <p:spPr>
          <a:xfrm>
            <a:off y="69675" x="457200"/>
            <a:ext cy="685799" cx="8229600"/>
          </a:xfrm>
          <a:prstGeom prst="rect">
            <a:avLst/>
          </a:prstGeom>
        </p:spPr>
        <p:txBody>
          <a:bodyPr bIns="91425" rIns="91425" lIns="91425" tIns="91425" anchor="b" anchorCtr="0">
            <a:noAutofit/>
          </a:bodyPr>
          <a:lstStyle/>
          <a:p>
            <a:pPr rtl="0" lvl="0">
              <a:spcBef>
                <a:spcPts val="0"/>
              </a:spcBef>
              <a:buNone/>
            </a:pPr>
            <a:r>
              <a:rPr lang="ja">
                <a:latin typeface="HiraMaruPro-W4"/>
                <a:ea typeface="HiraMaruPro-W4"/>
                <a:cs typeface="HiraMaruPro-W4"/>
                <a:sym typeface="HiraMaruPro-W4"/>
              </a:rPr>
              <a:t>1.はじめに</a:t>
            </a:r>
          </a:p>
        </p:txBody>
      </p:sp>
      <p:sp>
        <p:nvSpPr>
          <p:cNvPr id="94" name="Shape 94"/>
          <p:cNvSpPr txBox="1"/>
          <p:nvPr/>
        </p:nvSpPr>
        <p:spPr>
          <a:xfrm>
            <a:off y="565950" x="1305350"/>
            <a:ext cy="491700" cx="7748700"/>
          </a:xfrm>
          <a:prstGeom prst="rect">
            <a:avLst/>
          </a:prstGeom>
          <a:noFill/>
          <a:ln>
            <a:noFill/>
          </a:ln>
        </p:spPr>
        <p:txBody>
          <a:bodyPr bIns="91425" rIns="91425" lIns="91425" tIns="91425" anchor="t" anchorCtr="0">
            <a:noAutofit/>
          </a:bodyPr>
          <a:lstStyle/>
          <a:p>
            <a:pPr rtl="0" lvl="0">
              <a:spcBef>
                <a:spcPts val="0"/>
              </a:spcBef>
              <a:buNone/>
            </a:pPr>
            <a:r>
              <a:rPr b="1" sz="3000" lang="ja">
                <a:solidFill>
                  <a:srgbClr val="FFFFFF"/>
                </a:solidFill>
                <a:latin typeface="HiraMaruPro-W4"/>
                <a:ea typeface="HiraMaruPro-W4"/>
                <a:cs typeface="HiraMaruPro-W4"/>
                <a:sym typeface="HiraMaruPro-W4"/>
              </a:rPr>
              <a:t>-1.2 ビーバーコンテスト情報ページ(日本)</a:t>
            </a:r>
          </a:p>
        </p:txBody>
      </p:sp>
      <p:sp>
        <p:nvSpPr>
          <p:cNvPr id="95" name="Shape 95"/>
          <p:cNvSpPr txBox="1"/>
          <p:nvPr>
            <p:ph idx="12" type="sldNum"/>
          </p:nvPr>
        </p:nvSpPr>
        <p:spPr>
          <a:xfrm>
            <a:off y="4749850" x="8556791"/>
            <a:ext cy="393600" cx="548699"/>
          </a:xfrm>
          <a:prstGeom prst="rect">
            <a:avLst/>
          </a:prstGeom>
        </p:spPr>
        <p:txBody>
          <a:bodyPr bIns="91425" rIns="91425" lIns="91425" tIns="91425" anchor="ctr" anchorCtr="0">
            <a:noAutofit/>
          </a:bodyPr>
          <a:lstStyle/>
          <a:p>
            <a:pPr>
              <a:spcBef>
                <a:spcPts val="0"/>
              </a:spcBef>
              <a:buNone/>
            </a:pPr>
            <a:fld id="{00000000-1234-1234-1234-123412341234}" type="slidenum">
              <a:rPr lang="ja"/>
              <a:t>‹#›</a:t>
            </a:fld>
          </a:p>
        </p:txBody>
      </p:sp>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85"/>
                                        </p:tgtEl>
                                        <p:attrNameLst>
                                          <p:attrName>style.visibility</p:attrName>
                                        </p:attrNameLst>
                                      </p:cBhvr>
                                      <p:to>
                                        <p:strVal val="visible"/>
                                      </p:to>
                                    </p:set>
                                    <p:animEffect transition="in" filter="fade">
                                      <p:cBhvr>
                                        <p:cTn dur="500"/>
                                        <p:tgtEl>
                                          <p:spTgt spid="8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9" name="Shape 99"/>
        <p:cNvGrpSpPr/>
        <p:nvPr/>
      </p:nvGrpSpPr>
      <p:grpSpPr>
        <a:xfrm>
          <a:off y="0" x="0"/>
          <a:ext cy="0" cx="0"/>
          <a:chOff y="0" x="0"/>
          <a:chExt cy="0" cx="0"/>
        </a:xfrm>
      </p:grpSpPr>
      <p:sp>
        <p:nvSpPr>
          <p:cNvPr id="100" name="Shape 100"/>
          <p:cNvSpPr txBox="1"/>
          <p:nvPr>
            <p:ph idx="1" type="body"/>
          </p:nvPr>
        </p:nvSpPr>
        <p:spPr>
          <a:xfrm>
            <a:off y="1200150" x="457200"/>
            <a:ext cy="3725699" cx="8229600"/>
          </a:xfrm>
          <a:prstGeom prst="rect">
            <a:avLst/>
          </a:prstGeom>
        </p:spPr>
        <p:txBody>
          <a:bodyPr bIns="91425" rIns="91425" lIns="91425" tIns="91425" anchor="t" anchorCtr="0">
            <a:noAutofit/>
          </a:bodyPr>
          <a:lstStyle/>
          <a:p>
            <a:pPr algn="ctr" rtl="0" lvl="0">
              <a:spcBef>
                <a:spcPts val="0"/>
              </a:spcBef>
              <a:buNone/>
            </a:pPr>
            <a:r>
              <a:t/>
            </a:r>
            <a:endParaRPr b="1">
              <a:solidFill>
                <a:srgbClr val="252525"/>
              </a:solidFill>
              <a:latin typeface="HiraMaruPro-W4"/>
              <a:ea typeface="HiraMaruPro-W4"/>
              <a:cs typeface="HiraMaruPro-W4"/>
              <a:sym typeface="HiraMaruPro-W4"/>
            </a:endParaRPr>
          </a:p>
          <a:p>
            <a:pPr algn="ctr" rtl="0" lvl="0">
              <a:spcBef>
                <a:spcPts val="0"/>
              </a:spcBef>
              <a:buNone/>
            </a:pPr>
            <a:r>
              <a:t/>
            </a:r>
            <a:endParaRPr b="1">
              <a:solidFill>
                <a:srgbClr val="252525"/>
              </a:solidFill>
              <a:latin typeface="HiraMaruPro-W4"/>
              <a:ea typeface="HiraMaruPro-W4"/>
              <a:cs typeface="HiraMaruPro-W4"/>
              <a:sym typeface="HiraMaruPro-W4"/>
            </a:endParaRPr>
          </a:p>
          <a:p>
            <a:pPr algn="ctr" rtl="0" lvl="0">
              <a:spcBef>
                <a:spcPts val="0"/>
              </a:spcBef>
              <a:buNone/>
            </a:pPr>
            <a:r>
              <a:rPr b="1" sz="2400" lang="ja">
                <a:latin typeface="HiraMaruProN-W4"/>
                <a:ea typeface="HiraMaruProN-W4"/>
                <a:cs typeface="HiraMaruProN-W4"/>
                <a:sym typeface="HiraMaruProN-W4"/>
              </a:rPr>
              <a:t>「チャレンジしよう！」ページの現状</a:t>
            </a:r>
          </a:p>
          <a:p>
            <a:pPr algn="ctr" rtl="0" lvl="0">
              <a:spcBef>
                <a:spcPts val="0"/>
              </a:spcBef>
              <a:buNone/>
            </a:pPr>
            <a:r>
              <a:rPr u="sng" lang="ja">
                <a:solidFill>
                  <a:schemeClr val="hlink"/>
                </a:solidFill>
                <a:latin typeface="HiraMaruPro-W4"/>
                <a:ea typeface="HiraMaruPro-W4"/>
                <a:cs typeface="HiraMaruPro-W4"/>
                <a:sym typeface="HiraMaruPro-W4"/>
                <a:hlinkClick r:id="rId3"/>
              </a:rPr>
              <a:t>http://bebras.eplang.jp/</a:t>
            </a:r>
          </a:p>
        </p:txBody>
      </p:sp>
      <p:sp>
        <p:nvSpPr>
          <p:cNvPr id="101" name="Shape 101"/>
          <p:cNvSpPr txBox="1"/>
          <p:nvPr>
            <p:ph type="title"/>
          </p:nvPr>
        </p:nvSpPr>
        <p:spPr>
          <a:xfrm>
            <a:off y="69675" x="457200"/>
            <a:ext cy="685799" cx="8229600"/>
          </a:xfrm>
          <a:prstGeom prst="rect">
            <a:avLst/>
          </a:prstGeom>
        </p:spPr>
        <p:txBody>
          <a:bodyPr bIns="91425" rIns="91425" lIns="91425" tIns="91425" anchor="b" anchorCtr="0">
            <a:noAutofit/>
          </a:bodyPr>
          <a:lstStyle/>
          <a:p>
            <a:pPr rtl="0" lvl="0">
              <a:spcBef>
                <a:spcPts val="0"/>
              </a:spcBef>
              <a:buNone/>
            </a:pPr>
            <a:r>
              <a:rPr lang="ja">
                <a:latin typeface="HiraMaruPro-W4"/>
                <a:ea typeface="HiraMaruPro-W4"/>
                <a:cs typeface="HiraMaruPro-W4"/>
                <a:sym typeface="HiraMaruPro-W4"/>
              </a:rPr>
              <a:t>1.はじめに</a:t>
            </a:r>
          </a:p>
        </p:txBody>
      </p:sp>
      <p:sp>
        <p:nvSpPr>
          <p:cNvPr id="102" name="Shape 102"/>
          <p:cNvSpPr txBox="1"/>
          <p:nvPr/>
        </p:nvSpPr>
        <p:spPr>
          <a:xfrm>
            <a:off y="565950" x="1305350"/>
            <a:ext cy="491700" cx="7748700"/>
          </a:xfrm>
          <a:prstGeom prst="rect">
            <a:avLst/>
          </a:prstGeom>
          <a:noFill/>
          <a:ln>
            <a:noFill/>
          </a:ln>
        </p:spPr>
        <p:txBody>
          <a:bodyPr bIns="91425" rIns="91425" lIns="91425" tIns="91425" anchor="t" anchorCtr="0">
            <a:noAutofit/>
          </a:bodyPr>
          <a:lstStyle/>
          <a:p>
            <a:pPr rtl="0" lvl="0">
              <a:spcBef>
                <a:spcPts val="0"/>
              </a:spcBef>
              <a:buNone/>
            </a:pPr>
            <a:r>
              <a:rPr b="1" sz="3000" lang="ja">
                <a:solidFill>
                  <a:srgbClr val="FFFFFF"/>
                </a:solidFill>
                <a:latin typeface="HiraMaruPro-W4"/>
                <a:ea typeface="HiraMaruPro-W4"/>
                <a:cs typeface="HiraMaruPro-W4"/>
                <a:sym typeface="HiraMaruPro-W4"/>
              </a:rPr>
              <a:t>-1.2 ビーバーコンテスト情報ページ(日本)</a:t>
            </a:r>
          </a:p>
        </p:txBody>
      </p:sp>
      <p:sp>
        <p:nvSpPr>
          <p:cNvPr id="103" name="Shape 103"/>
          <p:cNvSpPr txBox="1"/>
          <p:nvPr>
            <p:ph idx="12" type="sldNum"/>
          </p:nvPr>
        </p:nvSpPr>
        <p:spPr>
          <a:xfrm>
            <a:off y="4749850" x="8556791"/>
            <a:ext cy="393600" cx="548699"/>
          </a:xfrm>
          <a:prstGeom prst="rect">
            <a:avLst/>
          </a:prstGeom>
        </p:spPr>
        <p:txBody>
          <a:bodyPr bIns="91425" rIns="91425" lIns="91425" tIns="91425" anchor="ctr" anchorCtr="0">
            <a:noAutofit/>
          </a:bodyPr>
          <a:lstStyle/>
          <a:p>
            <a:pPr>
              <a:spcBef>
                <a:spcPts val="0"/>
              </a:spcBef>
              <a:buNone/>
            </a:pPr>
            <a:fld id="{00000000-1234-1234-1234-123412341234}" type="slidenum">
              <a:rPr lang="ja"/>
              <a:t>‹#›</a:t>
            </a:fld>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7" name="Shape 107"/>
        <p:cNvGrpSpPr/>
        <p:nvPr/>
      </p:nvGrpSpPr>
      <p:grpSpPr>
        <a:xfrm>
          <a:off y="0" x="0"/>
          <a:ext cy="0" cx="0"/>
          <a:chOff y="0" x="0"/>
          <a:chExt cy="0" cx="0"/>
        </a:xfrm>
      </p:grpSpPr>
      <p:sp>
        <p:nvSpPr>
          <p:cNvPr id="108" name="Shape 108"/>
          <p:cNvSpPr txBox="1"/>
          <p:nvPr>
            <p:ph type="title"/>
          </p:nvPr>
        </p:nvSpPr>
        <p:spPr>
          <a:xfrm>
            <a:off y="69675" x="457200"/>
            <a:ext cy="685799" cx="8229600"/>
          </a:xfrm>
          <a:prstGeom prst="rect">
            <a:avLst/>
          </a:prstGeom>
        </p:spPr>
        <p:txBody>
          <a:bodyPr bIns="91425" rIns="91425" lIns="91425" tIns="91425" anchor="b" anchorCtr="0">
            <a:noAutofit/>
          </a:bodyPr>
          <a:lstStyle/>
          <a:p>
            <a:pPr rtl="0" lvl="0">
              <a:spcBef>
                <a:spcPts val="0"/>
              </a:spcBef>
              <a:buNone/>
            </a:pPr>
            <a:r>
              <a:rPr lang="ja">
                <a:latin typeface="HiraMaruPro-W4"/>
                <a:ea typeface="HiraMaruPro-W4"/>
                <a:cs typeface="HiraMaruPro-W4"/>
                <a:sym typeface="HiraMaruPro-W4"/>
              </a:rPr>
              <a:t>1.はじめに</a:t>
            </a:r>
          </a:p>
        </p:txBody>
      </p:sp>
      <p:sp>
        <p:nvSpPr>
          <p:cNvPr id="109" name="Shape 109"/>
          <p:cNvSpPr txBox="1"/>
          <p:nvPr/>
        </p:nvSpPr>
        <p:spPr>
          <a:xfrm>
            <a:off y="565950" x="1305350"/>
            <a:ext cy="491700" cx="7748700"/>
          </a:xfrm>
          <a:prstGeom prst="rect">
            <a:avLst/>
          </a:prstGeom>
          <a:noFill/>
          <a:ln>
            <a:noFill/>
          </a:ln>
        </p:spPr>
        <p:txBody>
          <a:bodyPr bIns="91425" rIns="91425" lIns="91425" tIns="91425" anchor="t" anchorCtr="0">
            <a:noAutofit/>
          </a:bodyPr>
          <a:lstStyle/>
          <a:p>
            <a:pPr rtl="0" lvl="0">
              <a:spcBef>
                <a:spcPts val="0"/>
              </a:spcBef>
              <a:buNone/>
            </a:pPr>
            <a:r>
              <a:rPr b="1" sz="3000" lang="ja">
                <a:solidFill>
                  <a:srgbClr val="FFFFFF"/>
                </a:solidFill>
                <a:latin typeface="HiraMaruPro-W4"/>
                <a:ea typeface="HiraMaruPro-W4"/>
                <a:cs typeface="HiraMaruPro-W4"/>
                <a:sym typeface="HiraMaruPro-W4"/>
              </a:rPr>
              <a:t>-1.2 ビーバーコンテスト情報ページ(日本)</a:t>
            </a:r>
          </a:p>
        </p:txBody>
      </p:sp>
      <p:grpSp>
        <p:nvGrpSpPr>
          <p:cNvPr id="110" name="Shape 110"/>
          <p:cNvGrpSpPr/>
          <p:nvPr/>
        </p:nvGrpSpPr>
        <p:grpSpPr>
          <a:xfrm>
            <a:off y="1487250" x="124225"/>
            <a:ext cy="2150099" cx="4326599"/>
            <a:chOff y="1487250" x="124225"/>
            <a:chExt cy="2150099" cx="4326599"/>
          </a:xfrm>
        </p:grpSpPr>
        <p:sp>
          <p:nvSpPr>
            <p:cNvPr id="111" name="Shape 111"/>
            <p:cNvSpPr/>
            <p:nvPr/>
          </p:nvSpPr>
          <p:spPr>
            <a:xfrm>
              <a:off y="1506150" x="124225"/>
              <a:ext cy="2131199" cx="4326599"/>
            </a:xfrm>
            <a:prstGeom prst="roundRect">
              <a:avLst>
                <a:gd fmla="val 8775" name="adj"/>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rtl="0" lvl="0">
                <a:spcBef>
                  <a:spcPts val="600"/>
                </a:spcBef>
                <a:buNone/>
              </a:pPr>
              <a:r>
                <a:t/>
              </a:r>
              <a:endParaRPr b="1" sz="1800">
                <a:solidFill>
                  <a:srgbClr val="252525"/>
                </a:solidFill>
                <a:latin typeface="HiraMaruPro-W4"/>
                <a:ea typeface="HiraMaruPro-W4"/>
                <a:cs typeface="HiraMaruPro-W4"/>
                <a:sym typeface="HiraMaruPro-W4"/>
              </a:endParaRPr>
            </a:p>
            <a:p>
              <a:pPr rtl="0" lvl="0">
                <a:spcBef>
                  <a:spcPts val="600"/>
                </a:spcBef>
                <a:buClr>
                  <a:schemeClr val="dk1"/>
                </a:buClr>
                <a:buSzPct val="61111"/>
                <a:buFont typeface="Arial"/>
                <a:buNone/>
              </a:pPr>
              <a:r>
                <a:rPr b="1" sz="1800" lang="ja">
                  <a:solidFill>
                    <a:srgbClr val="252525"/>
                  </a:solidFill>
                  <a:latin typeface="HiraMaruPro-W4"/>
                  <a:ea typeface="HiraMaruPro-W4"/>
                  <a:cs typeface="HiraMaruPro-W4"/>
                  <a:sym typeface="HiraMaruPro-W4"/>
                </a:rPr>
                <a:t>・正誤判定が排他的に選択できない点</a:t>
              </a:r>
            </a:p>
            <a:p>
              <a:pPr rtl="0" lvl="0">
                <a:spcBef>
                  <a:spcPts val="600"/>
                </a:spcBef>
                <a:buClr>
                  <a:schemeClr val="dk1"/>
                </a:buClr>
                <a:buSzPct val="61111"/>
                <a:buFont typeface="Arial"/>
                <a:buNone/>
              </a:pPr>
              <a:r>
                <a:rPr b="1" sz="1800" lang="ja">
                  <a:solidFill>
                    <a:srgbClr val="252525"/>
                  </a:solidFill>
                  <a:latin typeface="HiraMaruPro-W4"/>
                  <a:ea typeface="HiraMaruPro-W4"/>
                  <a:cs typeface="HiraMaruPro-W4"/>
                  <a:sym typeface="HiraMaruPro-W4"/>
                </a:rPr>
                <a:t>・HTMLのソースを閲覧することで</a:t>
              </a:r>
            </a:p>
            <a:p>
              <a:pPr rtl="0" lvl="0">
                <a:spcBef>
                  <a:spcPts val="600"/>
                </a:spcBef>
                <a:buClr>
                  <a:schemeClr val="dk1"/>
                </a:buClr>
                <a:buSzPct val="61111"/>
                <a:buFont typeface="Arial"/>
                <a:buNone/>
              </a:pPr>
              <a:r>
                <a:rPr b="1" sz="1800" lang="ja">
                  <a:solidFill>
                    <a:srgbClr val="252525"/>
                  </a:solidFill>
                  <a:latin typeface="HiraMaruPro-W4"/>
                  <a:ea typeface="HiraMaruPro-W4"/>
                  <a:cs typeface="HiraMaruPro-W4"/>
                  <a:sym typeface="HiraMaruPro-W4"/>
                </a:rPr>
                <a:t>   正答が判明してしまう点</a:t>
              </a:r>
            </a:p>
          </p:txBody>
        </p:sp>
        <p:sp>
          <p:nvSpPr>
            <p:cNvPr id="112" name="Shape 112"/>
            <p:cNvSpPr/>
            <p:nvPr/>
          </p:nvSpPr>
          <p:spPr>
            <a:xfrm>
              <a:off y="1487250" x="124225"/>
              <a:ext cy="582599" cx="4326599"/>
            </a:xfrm>
            <a:prstGeom prst="round2SameRect">
              <a:avLst>
                <a:gd fmla="val 16667" name="adj1"/>
                <a:gd fmla="val 0" name="adj2"/>
              </a:avLst>
            </a:prstGeom>
            <a:solidFill>
              <a:srgbClr val="A4C2F4"/>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lvl="0">
                <a:spcBef>
                  <a:spcPts val="0"/>
                </a:spcBef>
                <a:buNone/>
              </a:pPr>
              <a:r>
                <a:rPr b="1" sz="1700" lang="ja">
                  <a:solidFill>
                    <a:schemeClr val="dk1"/>
                  </a:solidFill>
                  <a:latin typeface="HiraMaruProN-W4"/>
                  <a:ea typeface="HiraMaruProN-W4"/>
                  <a:cs typeface="HiraMaruProN-W4"/>
                  <a:sym typeface="HiraMaruProN-W4"/>
                </a:rPr>
                <a:t>「チャレンジしよう！」ページの問題点</a:t>
              </a:r>
            </a:p>
          </p:txBody>
        </p:sp>
      </p:grpSp>
      <p:grpSp>
        <p:nvGrpSpPr>
          <p:cNvPr id="113" name="Shape 113"/>
          <p:cNvGrpSpPr/>
          <p:nvPr/>
        </p:nvGrpSpPr>
        <p:grpSpPr>
          <a:xfrm>
            <a:off y="1496700" x="4727450"/>
            <a:ext cy="2150099" cx="4326599"/>
            <a:chOff y="1487250" x="124225"/>
            <a:chExt cy="2150099" cx="4326599"/>
          </a:xfrm>
        </p:grpSpPr>
        <p:sp>
          <p:nvSpPr>
            <p:cNvPr id="114" name="Shape 114"/>
            <p:cNvSpPr/>
            <p:nvPr/>
          </p:nvSpPr>
          <p:spPr>
            <a:xfrm>
              <a:off y="1506150" x="124225"/>
              <a:ext cy="2131199" cx="4326599"/>
            </a:xfrm>
            <a:prstGeom prst="roundRect">
              <a:avLst>
                <a:gd fmla="val 8775" name="adj"/>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rtl="0" lvl="0">
                <a:spcBef>
                  <a:spcPts val="600"/>
                </a:spcBef>
                <a:buNone/>
              </a:pPr>
              <a:r>
                <a:t/>
              </a:r>
              <a:endParaRPr b="1" sz="2000">
                <a:solidFill>
                  <a:srgbClr val="333333"/>
                </a:solidFill>
                <a:latin typeface="HiraMaruPro-W4"/>
                <a:ea typeface="HiraMaruPro-W4"/>
                <a:cs typeface="HiraMaruPro-W4"/>
                <a:sym typeface="HiraMaruPro-W4"/>
              </a:endParaRPr>
            </a:p>
            <a:p>
              <a:pPr rtl="0" lvl="0">
                <a:spcBef>
                  <a:spcPts val="600"/>
                </a:spcBef>
                <a:buNone/>
              </a:pPr>
              <a:r>
                <a:t/>
              </a:r>
              <a:endParaRPr b="1" sz="2000">
                <a:solidFill>
                  <a:srgbClr val="333333"/>
                </a:solidFill>
                <a:latin typeface="HiraMaruPro-W4"/>
                <a:ea typeface="HiraMaruPro-W4"/>
                <a:cs typeface="HiraMaruPro-W4"/>
                <a:sym typeface="HiraMaruPro-W4"/>
              </a:endParaRPr>
            </a:p>
            <a:p>
              <a:pPr rtl="0" lvl="0">
                <a:spcBef>
                  <a:spcPts val="600"/>
                </a:spcBef>
                <a:buNone/>
              </a:pPr>
              <a:r>
                <a:rPr b="1" sz="2000" lang="ja">
                  <a:solidFill>
                    <a:srgbClr val="333333"/>
                  </a:solidFill>
                  <a:latin typeface="HiraMaruPro-W4"/>
                  <a:ea typeface="HiraMaruPro-W4"/>
                  <a:cs typeface="HiraMaruPro-W4"/>
                  <a:sym typeface="HiraMaruPro-W4"/>
                </a:rPr>
                <a:t>毎年コンテストが行われることで</a:t>
              </a:r>
            </a:p>
            <a:p>
              <a:pPr rtl="0" lvl="0">
                <a:spcBef>
                  <a:spcPts val="600"/>
                </a:spcBef>
                <a:buNone/>
              </a:pPr>
              <a:r>
                <a:rPr b="1" sz="2000" lang="ja">
                  <a:solidFill>
                    <a:srgbClr val="333333"/>
                  </a:solidFill>
                  <a:latin typeface="HiraMaruPro-W4"/>
                  <a:ea typeface="HiraMaruPro-W4"/>
                  <a:cs typeface="HiraMaruPro-W4"/>
                  <a:sym typeface="HiraMaruPro-W4"/>
                </a:rPr>
                <a:t>新しい問題が増えるので</a:t>
              </a:r>
            </a:p>
            <a:p>
              <a:pPr rtl="0" lvl="0">
                <a:spcBef>
                  <a:spcPts val="600"/>
                </a:spcBef>
                <a:buNone/>
              </a:pPr>
              <a:r>
                <a:rPr b="1" sz="2000" lang="ja">
                  <a:solidFill>
                    <a:srgbClr val="333333"/>
                  </a:solidFill>
                  <a:latin typeface="HiraMaruPro-W4"/>
                  <a:ea typeface="HiraMaruPro-W4"/>
                  <a:cs typeface="HiraMaruPro-W4"/>
                  <a:sym typeface="HiraMaruPro-W4"/>
                </a:rPr>
                <a:t>チャレンジ問題の更新を行う</a:t>
              </a:r>
            </a:p>
            <a:p>
              <a:pPr rtl="0" lvl="0">
                <a:spcBef>
                  <a:spcPts val="600"/>
                </a:spcBef>
                <a:buNone/>
              </a:pPr>
              <a:r>
                <a:t/>
              </a:r>
              <a:endParaRPr b="1" sz="1800">
                <a:solidFill>
                  <a:srgbClr val="252525"/>
                </a:solidFill>
                <a:latin typeface="HiraMaruPro-W4"/>
                <a:ea typeface="HiraMaruPro-W4"/>
                <a:cs typeface="HiraMaruPro-W4"/>
                <a:sym typeface="HiraMaruPro-W4"/>
              </a:endParaRPr>
            </a:p>
          </p:txBody>
        </p:sp>
        <p:sp>
          <p:nvSpPr>
            <p:cNvPr id="115" name="Shape 115"/>
            <p:cNvSpPr/>
            <p:nvPr/>
          </p:nvSpPr>
          <p:spPr>
            <a:xfrm>
              <a:off y="1487250" x="124225"/>
              <a:ext cy="584700" cx="4326599"/>
            </a:xfrm>
            <a:prstGeom prst="round2SameRect">
              <a:avLst>
                <a:gd fmla="val 16667" name="adj1"/>
                <a:gd fmla="val 0" name="adj2"/>
              </a:avLst>
            </a:prstGeom>
            <a:solidFill>
              <a:srgbClr val="A4C2F4"/>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algn="ctr" rtl="0" lvl="0">
                <a:spcBef>
                  <a:spcPts val="0"/>
                </a:spcBef>
                <a:buNone/>
              </a:pPr>
              <a:r>
                <a:rPr b="1" sz="3000" lang="ja">
                  <a:solidFill>
                    <a:schemeClr val="dk1"/>
                  </a:solidFill>
                  <a:latin typeface="HiraMaruPro-W4"/>
                  <a:ea typeface="HiraMaruPro-W4"/>
                  <a:cs typeface="HiraMaruPro-W4"/>
                  <a:sym typeface="HiraMaruPro-W4"/>
                </a:rPr>
                <a:t>毎年発生する作業</a:t>
              </a:r>
            </a:p>
          </p:txBody>
        </p:sp>
      </p:grpSp>
      <p:sp>
        <p:nvSpPr>
          <p:cNvPr id="116" name="Shape 116"/>
          <p:cNvSpPr txBox="1"/>
          <p:nvPr>
            <p:ph idx="12" type="sldNum"/>
          </p:nvPr>
        </p:nvSpPr>
        <p:spPr>
          <a:xfrm>
            <a:off y="4749850" x="8556791"/>
            <a:ext cy="393600" cx="548699"/>
          </a:xfrm>
          <a:prstGeom prst="rect">
            <a:avLst/>
          </a:prstGeom>
        </p:spPr>
        <p:txBody>
          <a:bodyPr bIns="91425" rIns="91425" lIns="91425" tIns="91425" anchor="ctr" anchorCtr="0">
            <a:noAutofit/>
          </a:bodyPr>
          <a:lstStyle/>
          <a:p>
            <a:pPr>
              <a:spcBef>
                <a:spcPts val="0"/>
              </a:spcBef>
              <a:buNone/>
            </a:pPr>
            <a:fld id="{00000000-1234-1234-1234-123412341234}" type="slidenum">
              <a:rPr lang="ja"/>
              <a:t>‹#›</a:t>
            </a:fld>
          </a:p>
        </p:txBody>
      </p:sp>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13"/>
                                        </p:tgtEl>
                                        <p:attrNameLst>
                                          <p:attrName>style.visibility</p:attrName>
                                        </p:attrNameLst>
                                      </p:cBhvr>
                                      <p:to>
                                        <p:strVal val="visible"/>
                                      </p:to>
                                    </p:set>
                                    <p:animEffect transition="in" filter="fade">
                                      <p:cBhvr>
                                        <p:cTn dur="500"/>
                                        <p:tgtEl>
                                          <p:spTgt spid="11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0" name="Shape 120"/>
        <p:cNvGrpSpPr/>
        <p:nvPr/>
      </p:nvGrpSpPr>
      <p:grpSpPr>
        <a:xfrm>
          <a:off y="0" x="0"/>
          <a:ext cy="0" cx="0"/>
          <a:chOff y="0" x="0"/>
          <a:chExt cy="0" cx="0"/>
        </a:xfrm>
      </p:grpSpPr>
      <p:cxnSp>
        <p:nvCxnSpPr>
          <p:cNvPr id="121" name="Shape 121"/>
          <p:cNvCxnSpPr>
            <a:endCxn id="122" idx="0"/>
          </p:cNvCxnSpPr>
          <p:nvPr/>
        </p:nvCxnSpPr>
        <p:spPr>
          <a:xfrm flipH="1">
            <a:off y="3171725" x="6782075"/>
            <a:ext cy="1421700" cx="3300"/>
          </a:xfrm>
          <a:prstGeom prst="straightConnector1">
            <a:avLst/>
          </a:prstGeom>
          <a:noFill/>
          <a:ln w="76200" cap="flat">
            <a:solidFill>
              <a:schemeClr val="dk2"/>
            </a:solidFill>
            <a:prstDash val="solid"/>
            <a:round/>
            <a:headEnd w="lg" len="lg" type="none"/>
            <a:tailEnd w="lg" len="lg" type="triangle"/>
          </a:ln>
        </p:spPr>
      </p:cxnSp>
      <p:cxnSp>
        <p:nvCxnSpPr>
          <p:cNvPr id="123" name="Shape 123"/>
          <p:cNvCxnSpPr>
            <a:stCxn id="124" idx="2"/>
            <a:endCxn id="125" idx="0"/>
          </p:cNvCxnSpPr>
          <p:nvPr/>
        </p:nvCxnSpPr>
        <p:spPr>
          <a:xfrm flipH="1">
            <a:off y="3127925" x="2191875"/>
            <a:ext cy="1465500" cx="3300"/>
          </a:xfrm>
          <a:prstGeom prst="straightConnector1">
            <a:avLst/>
          </a:prstGeom>
          <a:noFill/>
          <a:ln w="76200" cap="flat">
            <a:solidFill>
              <a:schemeClr val="dk2"/>
            </a:solidFill>
            <a:prstDash val="solid"/>
            <a:round/>
            <a:headEnd w="lg" len="lg" type="none"/>
            <a:tailEnd w="lg" len="lg" type="triangle"/>
          </a:ln>
        </p:spPr>
      </p:cxnSp>
      <p:sp>
        <p:nvSpPr>
          <p:cNvPr id="126" name="Shape 126"/>
          <p:cNvSpPr txBox="1"/>
          <p:nvPr>
            <p:ph type="title"/>
          </p:nvPr>
        </p:nvSpPr>
        <p:spPr>
          <a:xfrm>
            <a:off y="69675" x="457200"/>
            <a:ext cy="685799" cx="8229600"/>
          </a:xfrm>
          <a:prstGeom prst="rect">
            <a:avLst/>
          </a:prstGeom>
        </p:spPr>
        <p:txBody>
          <a:bodyPr bIns="91425" rIns="91425" lIns="91425" tIns="91425" anchor="b" anchorCtr="0">
            <a:noAutofit/>
          </a:bodyPr>
          <a:lstStyle/>
          <a:p>
            <a:pPr rtl="0" lvl="0">
              <a:spcBef>
                <a:spcPts val="0"/>
              </a:spcBef>
              <a:buNone/>
            </a:pPr>
            <a:r>
              <a:rPr lang="ja">
                <a:latin typeface="HiraMaruPro-W4"/>
                <a:ea typeface="HiraMaruPro-W4"/>
                <a:cs typeface="HiraMaruPro-W4"/>
                <a:sym typeface="HiraMaruPro-W4"/>
              </a:rPr>
              <a:t>1.はじめに</a:t>
            </a:r>
          </a:p>
        </p:txBody>
      </p:sp>
      <p:sp>
        <p:nvSpPr>
          <p:cNvPr id="127" name="Shape 127"/>
          <p:cNvSpPr txBox="1"/>
          <p:nvPr/>
        </p:nvSpPr>
        <p:spPr>
          <a:xfrm>
            <a:off y="565950" x="1305350"/>
            <a:ext cy="491700" cx="7748700"/>
          </a:xfrm>
          <a:prstGeom prst="rect">
            <a:avLst/>
          </a:prstGeom>
          <a:noFill/>
          <a:ln>
            <a:noFill/>
          </a:ln>
        </p:spPr>
        <p:txBody>
          <a:bodyPr bIns="91425" rIns="91425" lIns="91425" tIns="91425" anchor="t" anchorCtr="0">
            <a:noAutofit/>
          </a:bodyPr>
          <a:lstStyle/>
          <a:p>
            <a:pPr rtl="0" lvl="0">
              <a:spcBef>
                <a:spcPts val="0"/>
              </a:spcBef>
              <a:buNone/>
            </a:pPr>
            <a:r>
              <a:rPr b="1" sz="3000" lang="ja">
                <a:solidFill>
                  <a:srgbClr val="FFFFFF"/>
                </a:solidFill>
                <a:latin typeface="HiraMaruPro-W4"/>
                <a:ea typeface="HiraMaruPro-W4"/>
                <a:cs typeface="HiraMaruPro-W4"/>
                <a:sym typeface="HiraMaruPro-W4"/>
              </a:rPr>
              <a:t>-1.3 </a:t>
            </a:r>
            <a:r>
              <a:rPr b="1" sz="3000" lang="ja">
                <a:solidFill>
                  <a:schemeClr val="lt1"/>
                </a:solidFill>
                <a:latin typeface="HiraMaruPro-W4"/>
                <a:ea typeface="HiraMaruPro-W4"/>
                <a:cs typeface="HiraMaruPro-W4"/>
                <a:sym typeface="HiraMaruPro-W4"/>
              </a:rPr>
              <a:t>本</a:t>
            </a:r>
            <a:r>
              <a:rPr b="1" sz="3000" lang="ja">
                <a:solidFill>
                  <a:srgbClr val="FFFFFF"/>
                </a:solidFill>
                <a:latin typeface="HiraMaruPro-W4"/>
                <a:ea typeface="HiraMaruPro-W4"/>
                <a:cs typeface="HiraMaruPro-W4"/>
                <a:sym typeface="HiraMaruPro-W4"/>
              </a:rPr>
              <a:t>演習の目的</a:t>
            </a:r>
          </a:p>
        </p:txBody>
      </p:sp>
      <p:sp>
        <p:nvSpPr>
          <p:cNvPr id="122" name="Shape 122"/>
          <p:cNvSpPr/>
          <p:nvPr/>
        </p:nvSpPr>
        <p:spPr>
          <a:xfrm>
            <a:off y="4593425" x="5931125"/>
            <a:ext cy="457800" cx="1701900"/>
          </a:xfrm>
          <a:prstGeom prst="rect">
            <a:avLst/>
          </a:prstGeom>
          <a:solidFill>
            <a:schemeClr val="lt2"/>
          </a:solidFill>
          <a:ln w="38100" cap="flat">
            <a:solidFill>
              <a:schemeClr val="dk2"/>
            </a:solidFill>
            <a:prstDash val="solid"/>
            <a:round/>
            <a:headEnd w="med" len="med" type="none"/>
            <a:tailEnd w="med" len="med" type="none"/>
          </a:ln>
        </p:spPr>
        <p:txBody>
          <a:bodyPr bIns="91425" rIns="91425" lIns="91425" tIns="91425" anchor="ctr" anchorCtr="0">
            <a:noAutofit/>
          </a:bodyPr>
          <a:lstStyle/>
          <a:p>
            <a:pPr algn="ctr" rtl="0" lvl="0">
              <a:spcBef>
                <a:spcPts val="0"/>
              </a:spcBef>
              <a:buNone/>
            </a:pPr>
            <a:r>
              <a:rPr b="1" sz="1800" lang="ja">
                <a:solidFill>
                  <a:schemeClr val="dk1"/>
                </a:solidFill>
                <a:latin typeface="HiraMaruPro-W4"/>
                <a:ea typeface="HiraMaruPro-W4"/>
                <a:cs typeface="HiraMaruPro-W4"/>
                <a:sym typeface="HiraMaruPro-W4"/>
              </a:rPr>
              <a:t>作業の軽減</a:t>
            </a:r>
          </a:p>
        </p:txBody>
      </p:sp>
      <p:sp>
        <p:nvSpPr>
          <p:cNvPr id="125" name="Shape 125"/>
          <p:cNvSpPr/>
          <p:nvPr/>
        </p:nvSpPr>
        <p:spPr>
          <a:xfrm>
            <a:off y="4593425" x="1340925"/>
            <a:ext cy="457800" cx="1701900"/>
          </a:xfrm>
          <a:prstGeom prst="rect">
            <a:avLst/>
          </a:prstGeom>
          <a:solidFill>
            <a:schemeClr val="lt2"/>
          </a:solidFill>
          <a:ln w="38100" cap="flat">
            <a:solidFill>
              <a:schemeClr val="dk2"/>
            </a:solidFill>
            <a:prstDash val="solid"/>
            <a:round/>
            <a:headEnd w="med" len="med" type="none"/>
            <a:tailEnd w="med" len="med" type="none"/>
          </a:ln>
        </p:spPr>
        <p:txBody>
          <a:bodyPr bIns="91425" rIns="91425" lIns="91425" tIns="91425" anchor="ctr" anchorCtr="0">
            <a:noAutofit/>
          </a:bodyPr>
          <a:lstStyle/>
          <a:p>
            <a:pPr algn="ctr" rtl="0" lvl="0">
              <a:spcBef>
                <a:spcPts val="0"/>
              </a:spcBef>
              <a:buNone/>
            </a:pPr>
            <a:r>
              <a:rPr b="1" sz="1800" lang="ja">
                <a:solidFill>
                  <a:schemeClr val="dk1"/>
                </a:solidFill>
                <a:latin typeface="HiraMaruPro-W4"/>
                <a:ea typeface="HiraMaruPro-W4"/>
                <a:cs typeface="HiraMaruPro-W4"/>
                <a:sym typeface="HiraMaruPro-W4"/>
              </a:rPr>
              <a:t>問題点の解消</a:t>
            </a:r>
          </a:p>
        </p:txBody>
      </p:sp>
      <p:grpSp>
        <p:nvGrpSpPr>
          <p:cNvPr id="128" name="Shape 128"/>
          <p:cNvGrpSpPr/>
          <p:nvPr/>
        </p:nvGrpSpPr>
        <p:grpSpPr>
          <a:xfrm>
            <a:off y="1487250" x="124225"/>
            <a:ext cy="2150099" cx="4326599"/>
            <a:chOff y="1487250" x="124225"/>
            <a:chExt cy="2150099" cx="4326599"/>
          </a:xfrm>
        </p:grpSpPr>
        <p:sp>
          <p:nvSpPr>
            <p:cNvPr id="129" name="Shape 129"/>
            <p:cNvSpPr/>
            <p:nvPr/>
          </p:nvSpPr>
          <p:spPr>
            <a:xfrm>
              <a:off y="1506150" x="124225"/>
              <a:ext cy="2131199" cx="4326599"/>
            </a:xfrm>
            <a:prstGeom prst="roundRect">
              <a:avLst>
                <a:gd fmla="val 8775" name="adj"/>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rtl="0" lvl="0">
                <a:spcBef>
                  <a:spcPts val="600"/>
                </a:spcBef>
                <a:buNone/>
              </a:pPr>
              <a:r>
                <a:t/>
              </a:r>
              <a:endParaRPr b="1" sz="1800">
                <a:solidFill>
                  <a:srgbClr val="252525"/>
                </a:solidFill>
                <a:latin typeface="HiraMaruPro-W4"/>
                <a:ea typeface="HiraMaruPro-W4"/>
                <a:cs typeface="HiraMaruPro-W4"/>
                <a:sym typeface="HiraMaruPro-W4"/>
              </a:endParaRPr>
            </a:p>
            <a:p>
              <a:pPr rtl="0" lvl="0">
                <a:spcBef>
                  <a:spcPts val="600"/>
                </a:spcBef>
                <a:buNone/>
              </a:pPr>
              <a:r>
                <a:rPr b="1" sz="1800" lang="ja">
                  <a:solidFill>
                    <a:srgbClr val="252525"/>
                  </a:solidFill>
                  <a:latin typeface="HiraMaruPro-W4"/>
                  <a:ea typeface="HiraMaruPro-W4"/>
                  <a:cs typeface="HiraMaruPro-W4"/>
                  <a:sym typeface="HiraMaruPro-W4"/>
                </a:rPr>
                <a:t>・正誤判定が排他的に選択できない点</a:t>
              </a:r>
            </a:p>
            <a:p>
              <a:pPr rtl="0" lvl="0">
                <a:spcBef>
                  <a:spcPts val="600"/>
                </a:spcBef>
                <a:buNone/>
              </a:pPr>
              <a:r>
                <a:rPr b="1" sz="1800" lang="ja">
                  <a:solidFill>
                    <a:srgbClr val="252525"/>
                  </a:solidFill>
                  <a:latin typeface="HiraMaruPro-W4"/>
                  <a:ea typeface="HiraMaruPro-W4"/>
                  <a:cs typeface="HiraMaruPro-W4"/>
                  <a:sym typeface="HiraMaruPro-W4"/>
                </a:rPr>
                <a:t>・HTMLのソースを閲覧することで</a:t>
              </a:r>
            </a:p>
            <a:p>
              <a:pPr rtl="0" lvl="0">
                <a:spcBef>
                  <a:spcPts val="600"/>
                </a:spcBef>
                <a:buNone/>
              </a:pPr>
              <a:r>
                <a:rPr b="1" sz="1800" lang="ja">
                  <a:solidFill>
                    <a:srgbClr val="252525"/>
                  </a:solidFill>
                  <a:latin typeface="HiraMaruPro-W4"/>
                  <a:ea typeface="HiraMaruPro-W4"/>
                  <a:cs typeface="HiraMaruPro-W4"/>
                  <a:sym typeface="HiraMaruPro-W4"/>
                </a:rPr>
                <a:t>   正答が判明してしまう点</a:t>
              </a:r>
            </a:p>
          </p:txBody>
        </p:sp>
        <p:sp>
          <p:nvSpPr>
            <p:cNvPr id="130" name="Shape 130"/>
            <p:cNvSpPr/>
            <p:nvPr/>
          </p:nvSpPr>
          <p:spPr>
            <a:xfrm>
              <a:off y="1487250" x="124225"/>
              <a:ext cy="582599" cx="4326599"/>
            </a:xfrm>
            <a:prstGeom prst="round2SameRect">
              <a:avLst>
                <a:gd fmla="val 16667" name="adj1"/>
                <a:gd fmla="val 0" name="adj2"/>
              </a:avLst>
            </a:prstGeom>
            <a:solidFill>
              <a:srgbClr val="A4C2F4"/>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rtl="0" lvl="0">
                <a:spcBef>
                  <a:spcPts val="0"/>
                </a:spcBef>
                <a:buNone/>
              </a:pPr>
              <a:r>
                <a:rPr b="1" sz="1700" lang="ja">
                  <a:solidFill>
                    <a:schemeClr val="dk1"/>
                  </a:solidFill>
                  <a:latin typeface="HiraMaruProN-W4"/>
                  <a:ea typeface="HiraMaruProN-W4"/>
                  <a:cs typeface="HiraMaruProN-W4"/>
                  <a:sym typeface="HiraMaruProN-W4"/>
                </a:rPr>
                <a:t>「チャレンジしよう！」ページの問題点</a:t>
              </a:r>
            </a:p>
          </p:txBody>
        </p:sp>
      </p:grpSp>
      <p:grpSp>
        <p:nvGrpSpPr>
          <p:cNvPr id="131" name="Shape 131"/>
          <p:cNvGrpSpPr/>
          <p:nvPr/>
        </p:nvGrpSpPr>
        <p:grpSpPr>
          <a:xfrm>
            <a:off y="1496700" x="4727450"/>
            <a:ext cy="2150099" cx="4326599"/>
            <a:chOff y="1487250" x="124225"/>
            <a:chExt cy="2150099" cx="4326599"/>
          </a:xfrm>
        </p:grpSpPr>
        <p:sp>
          <p:nvSpPr>
            <p:cNvPr id="132" name="Shape 132"/>
            <p:cNvSpPr/>
            <p:nvPr/>
          </p:nvSpPr>
          <p:spPr>
            <a:xfrm>
              <a:off y="1506150" x="124225"/>
              <a:ext cy="2131199" cx="4326599"/>
            </a:xfrm>
            <a:prstGeom prst="roundRect">
              <a:avLst>
                <a:gd fmla="val 8775" name="adj"/>
              </a:avLst>
            </a:prstGeom>
            <a:solidFill>
              <a:schemeClr val="lt2"/>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rtl="0" lvl="0">
                <a:spcBef>
                  <a:spcPts val="600"/>
                </a:spcBef>
                <a:buNone/>
              </a:pPr>
              <a:r>
                <a:t/>
              </a:r>
              <a:endParaRPr b="1" sz="2000">
                <a:solidFill>
                  <a:srgbClr val="333333"/>
                </a:solidFill>
                <a:latin typeface="HiraMaruPro-W4"/>
                <a:ea typeface="HiraMaruPro-W4"/>
                <a:cs typeface="HiraMaruPro-W4"/>
                <a:sym typeface="HiraMaruPro-W4"/>
              </a:endParaRPr>
            </a:p>
            <a:p>
              <a:pPr rtl="0" lvl="0">
                <a:spcBef>
                  <a:spcPts val="600"/>
                </a:spcBef>
                <a:buNone/>
              </a:pPr>
              <a:r>
                <a:t/>
              </a:r>
              <a:endParaRPr b="1" sz="2000">
                <a:solidFill>
                  <a:srgbClr val="333333"/>
                </a:solidFill>
                <a:latin typeface="HiraMaruPro-W4"/>
                <a:ea typeface="HiraMaruPro-W4"/>
                <a:cs typeface="HiraMaruPro-W4"/>
                <a:sym typeface="HiraMaruPro-W4"/>
              </a:endParaRPr>
            </a:p>
            <a:p>
              <a:pPr rtl="0" lvl="0">
                <a:spcBef>
                  <a:spcPts val="600"/>
                </a:spcBef>
                <a:buNone/>
              </a:pPr>
              <a:r>
                <a:rPr b="1" sz="2000" lang="ja">
                  <a:solidFill>
                    <a:srgbClr val="333333"/>
                  </a:solidFill>
                  <a:latin typeface="HiraMaruPro-W4"/>
                  <a:ea typeface="HiraMaruPro-W4"/>
                  <a:cs typeface="HiraMaruPro-W4"/>
                  <a:sym typeface="HiraMaruPro-W4"/>
                </a:rPr>
                <a:t>毎年コンテストが行われることで</a:t>
              </a:r>
            </a:p>
            <a:p>
              <a:pPr rtl="0" lvl="0">
                <a:spcBef>
                  <a:spcPts val="600"/>
                </a:spcBef>
                <a:buNone/>
              </a:pPr>
              <a:r>
                <a:rPr b="1" sz="2000" lang="ja">
                  <a:solidFill>
                    <a:srgbClr val="333333"/>
                  </a:solidFill>
                  <a:latin typeface="HiraMaruPro-W4"/>
                  <a:ea typeface="HiraMaruPro-W4"/>
                  <a:cs typeface="HiraMaruPro-W4"/>
                  <a:sym typeface="HiraMaruPro-W4"/>
                </a:rPr>
                <a:t>新しい問題が増えるので</a:t>
              </a:r>
            </a:p>
            <a:p>
              <a:pPr rtl="0" lvl="0">
                <a:spcBef>
                  <a:spcPts val="600"/>
                </a:spcBef>
                <a:buNone/>
              </a:pPr>
              <a:r>
                <a:rPr b="1" sz="2000" lang="ja">
                  <a:solidFill>
                    <a:srgbClr val="333333"/>
                  </a:solidFill>
                  <a:latin typeface="HiraMaruPro-W4"/>
                  <a:ea typeface="HiraMaruPro-W4"/>
                  <a:cs typeface="HiraMaruPro-W4"/>
                  <a:sym typeface="HiraMaruPro-W4"/>
                </a:rPr>
                <a:t>チャレンジ問題の更新を行う</a:t>
              </a:r>
            </a:p>
            <a:p>
              <a:pPr rtl="0" lvl="0">
                <a:spcBef>
                  <a:spcPts val="600"/>
                </a:spcBef>
                <a:buNone/>
              </a:pPr>
              <a:r>
                <a:t/>
              </a:r>
              <a:endParaRPr b="1" sz="1800">
                <a:solidFill>
                  <a:srgbClr val="252525"/>
                </a:solidFill>
                <a:latin typeface="HiraMaruPro-W4"/>
                <a:ea typeface="HiraMaruPro-W4"/>
                <a:cs typeface="HiraMaruPro-W4"/>
                <a:sym typeface="HiraMaruPro-W4"/>
              </a:endParaRPr>
            </a:p>
          </p:txBody>
        </p:sp>
        <p:sp>
          <p:nvSpPr>
            <p:cNvPr id="133" name="Shape 133"/>
            <p:cNvSpPr/>
            <p:nvPr/>
          </p:nvSpPr>
          <p:spPr>
            <a:xfrm>
              <a:off y="1487250" x="124225"/>
              <a:ext cy="584700" cx="4326599"/>
            </a:xfrm>
            <a:prstGeom prst="round2SameRect">
              <a:avLst>
                <a:gd fmla="val 16667" name="adj1"/>
                <a:gd fmla="val 0" name="adj2"/>
              </a:avLst>
            </a:prstGeom>
            <a:solidFill>
              <a:srgbClr val="A4C2F4"/>
            </a:solidFill>
            <a:ln w="19050" cap="flat">
              <a:solidFill>
                <a:schemeClr val="dk2"/>
              </a:solidFill>
              <a:prstDash val="solid"/>
              <a:round/>
              <a:headEnd w="med" len="med" type="none"/>
              <a:tailEnd w="med" len="med" type="none"/>
            </a:ln>
          </p:spPr>
          <p:txBody>
            <a:bodyPr bIns="91425" rIns="91425" lIns="91425" tIns="91425" anchor="ctr" anchorCtr="0">
              <a:noAutofit/>
            </a:bodyPr>
            <a:lstStyle/>
            <a:p>
              <a:pPr algn="ctr" rtl="0" lvl="0">
                <a:spcBef>
                  <a:spcPts val="0"/>
                </a:spcBef>
                <a:buNone/>
              </a:pPr>
              <a:r>
                <a:rPr b="1" sz="3000" lang="ja">
                  <a:solidFill>
                    <a:schemeClr val="dk1"/>
                  </a:solidFill>
                  <a:latin typeface="HiraMaruPro-W4"/>
                  <a:ea typeface="HiraMaruPro-W4"/>
                  <a:cs typeface="HiraMaruPro-W4"/>
                  <a:sym typeface="HiraMaruPro-W4"/>
                </a:rPr>
                <a:t>毎年発生する作業</a:t>
              </a:r>
            </a:p>
          </p:txBody>
        </p:sp>
      </p:grpSp>
      <p:sp>
        <p:nvSpPr>
          <p:cNvPr id="134" name="Shape 134"/>
          <p:cNvSpPr txBox="1"/>
          <p:nvPr>
            <p:ph idx="12" type="sldNum"/>
          </p:nvPr>
        </p:nvSpPr>
        <p:spPr>
          <a:xfrm>
            <a:off y="4749850" x="8556791"/>
            <a:ext cy="393600" cx="548699"/>
          </a:xfrm>
          <a:prstGeom prst="rect">
            <a:avLst/>
          </a:prstGeom>
        </p:spPr>
        <p:txBody>
          <a:bodyPr bIns="91425" rIns="91425" lIns="91425" tIns="91425" anchor="ctr" anchorCtr="0">
            <a:noAutofit/>
          </a:bodyPr>
          <a:lstStyle/>
          <a:p>
            <a:pPr>
              <a:spcBef>
                <a:spcPts val="0"/>
              </a:spcBef>
              <a:buNone/>
            </a:pPr>
            <a:fld id="{00000000-1234-1234-1234-123412341234}" type="slidenum">
              <a:rPr lang="ja"/>
              <a:t>‹#›</a:t>
            </a:fld>
          </a:p>
        </p:txBody>
      </p:sp>
      <p:sp>
        <p:nvSpPr>
          <p:cNvPr id="135" name="Shape 135"/>
          <p:cNvSpPr/>
          <p:nvPr/>
        </p:nvSpPr>
        <p:spPr>
          <a:xfrm>
            <a:off y="3892450" x="3311400"/>
            <a:ext cy="857400" cx="2521199"/>
          </a:xfrm>
          <a:prstGeom prst="ellipse">
            <a:avLst/>
          </a:prstGeom>
          <a:solidFill>
            <a:schemeClr val="accent4"/>
          </a:solidFill>
          <a:ln w="19050" cap="flat">
            <a:solidFill>
              <a:schemeClr val="accent4"/>
            </a:solidFill>
            <a:prstDash val="solid"/>
            <a:round/>
            <a:headEnd w="med" len="med" type="none"/>
            <a:tailEnd w="med" len="med" type="none"/>
          </a:ln>
        </p:spPr>
        <p:txBody>
          <a:bodyPr bIns="91425" rIns="91425" lIns="91425" tIns="91425" anchor="ctr" anchorCtr="0">
            <a:noAutofit/>
          </a:bodyPr>
          <a:lstStyle/>
          <a:p>
            <a:pPr algn="ctr">
              <a:spcBef>
                <a:spcPts val="0"/>
              </a:spcBef>
              <a:buNone/>
            </a:pPr>
            <a:r>
              <a:rPr b="1" sz="2400" lang="ja">
                <a:latin typeface="HiraMaruPro-W4"/>
                <a:ea typeface="HiraMaruPro-W4"/>
                <a:cs typeface="HiraMaruPro-W4"/>
                <a:sym typeface="HiraMaruPro-W4"/>
              </a:rPr>
              <a:t>CMS</a:t>
            </a:r>
          </a:p>
        </p:txBody>
      </p:sp>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35"/>
                                        </p:tgtEl>
                                        <p:attrNameLst>
                                          <p:attrName>style.visibility</p:attrName>
                                        </p:attrNameLst>
                                      </p:cBhvr>
                                      <p:to>
                                        <p:strVal val="visible"/>
                                      </p:to>
                                    </p:set>
                                    <p:animEffect transition="in" filter="fade">
                                      <p:cBhvr>
                                        <p:cTn dur="200"/>
                                        <p:tgtEl>
                                          <p:spTgt spid="13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2.xml><?xml version="1.0" encoding="utf-8"?>
<a:theme xmlns:a="http://schemas.openxmlformats.org/drawingml/2006/main" xmlns:r="http://schemas.openxmlformats.org/officeDocument/2006/relationships" name="biz">
  <a:themeElements>
    <a:clrScheme name="Custom 233">
      <a:dk1>
        <a:srgbClr val="000000"/>
      </a:dk1>
      <a:lt1>
        <a:srgbClr val="FFFFFF"/>
      </a:lt1>
      <a:dk2>
        <a:srgbClr val="2388DB"/>
      </a:dk2>
      <a:lt2>
        <a:srgbClr val="BBD7F8"/>
      </a:lt2>
      <a:accent1>
        <a:srgbClr val="80B606"/>
      </a:accent1>
      <a:accent2>
        <a:srgbClr val="E29F1D"/>
      </a:accent2>
      <a:accent3>
        <a:srgbClr val="1D6FB2"/>
      </a:accent3>
      <a:accent4>
        <a:srgbClr val="3FAC98"/>
      </a:accent4>
      <a:accent5>
        <a:srgbClr val="5B57BB"/>
      </a:accent5>
      <a:accent6>
        <a:srgbClr val="D1505E"/>
      </a:accent6>
      <a:hlink>
        <a:srgbClr val="185DA2"/>
      </a:hlink>
      <a:folHlink>
        <a:srgbClr val="00487B"/>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theme>
</file>